
<file path=[Content_Types].xml><?xml version="1.0" encoding="utf-8"?>
<Types xmlns="http://schemas.openxmlformats.org/package/2006/content-types">
  <Default Extension="xml" ContentType="application/xml"/>
  <Default Extension="jpeg" ContentType="image/jpeg"/>
  <Default Extension="png" ContentType="image/png"/>
  <Default Extension="wdp" ContentType="image/vnd.ms-photo"/>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ink/ink1.xml" ContentType="application/inkml+xml"/>
  <Override PartName="/ppt/comments/comment1.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 id="2147483676" r:id="rId2"/>
  </p:sldMasterIdLst>
  <p:notesMasterIdLst>
    <p:notesMasterId r:id="rId30"/>
  </p:notesMasterIdLst>
  <p:handoutMasterIdLst>
    <p:handoutMasterId r:id="rId31"/>
  </p:handoutMasterIdLst>
  <p:sldIdLst>
    <p:sldId id="344" r:id="rId3"/>
    <p:sldId id="338" r:id="rId4"/>
    <p:sldId id="345" r:id="rId5"/>
    <p:sldId id="429" r:id="rId6"/>
    <p:sldId id="409" r:id="rId7"/>
    <p:sldId id="410" r:id="rId8"/>
    <p:sldId id="339" r:id="rId9"/>
    <p:sldId id="411" r:id="rId10"/>
    <p:sldId id="412" r:id="rId11"/>
    <p:sldId id="413" r:id="rId12"/>
    <p:sldId id="414" r:id="rId13"/>
    <p:sldId id="415" r:id="rId14"/>
    <p:sldId id="416" r:id="rId15"/>
    <p:sldId id="417" r:id="rId16"/>
    <p:sldId id="418" r:id="rId17"/>
    <p:sldId id="419" r:id="rId18"/>
    <p:sldId id="395" r:id="rId19"/>
    <p:sldId id="420" r:id="rId20"/>
    <p:sldId id="421" r:id="rId21"/>
    <p:sldId id="422" r:id="rId22"/>
    <p:sldId id="423" r:id="rId23"/>
    <p:sldId id="424" r:id="rId24"/>
    <p:sldId id="425" r:id="rId25"/>
    <p:sldId id="402" r:id="rId26"/>
    <p:sldId id="426" r:id="rId27"/>
    <p:sldId id="427" r:id="rId28"/>
    <p:sldId id="405" r:id="rId29"/>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Verma, Rahul" initials="VR" lastIdx="2"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BA491E"/>
    <a:srgbClr val="E06916"/>
    <a:srgbClr val="FEFEFE"/>
    <a:srgbClr val="EFBD14"/>
    <a:srgbClr val="525068"/>
    <a:srgbClr val="FCFCFC"/>
    <a:srgbClr val="555464"/>
    <a:srgbClr val="4B496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809" autoAdjust="0"/>
    <p:restoredTop sz="98983" autoAdjust="0"/>
  </p:normalViewPr>
  <p:slideViewPr>
    <p:cSldViewPr>
      <p:cViewPr>
        <p:scale>
          <a:sx n="152" d="100"/>
          <a:sy n="152" d="100"/>
        </p:scale>
        <p:origin x="-72" y="-368"/>
      </p:cViewPr>
      <p:guideLst>
        <p:guide orient="horz" pos="1620"/>
        <p:guide pos="2880"/>
      </p:guideLst>
    </p:cSldViewPr>
  </p:slideViewPr>
  <p:notesTextViewPr>
    <p:cViewPr>
      <p:scale>
        <a:sx n="1" d="1"/>
        <a:sy n="1" d="1"/>
      </p:scale>
      <p:origin x="0" y="0"/>
    </p:cViewPr>
  </p:notesTextViewPr>
  <p:notesViewPr>
    <p:cSldViewPr snapToGrid="0" snapToObjects="1">
      <p:cViewPr varScale="1">
        <p:scale>
          <a:sx n="73" d="100"/>
          <a:sy n="73" d="100"/>
        </p:scale>
        <p:origin x="-3440" y="-11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30" Type="http://schemas.openxmlformats.org/officeDocument/2006/relationships/notesMaster" Target="notesMasters/notesMaster1.xml"/><Relationship Id="rId31" Type="http://schemas.openxmlformats.org/officeDocument/2006/relationships/handoutMaster" Target="handoutMasters/handoutMaster1.xml"/><Relationship Id="rId32" Type="http://schemas.openxmlformats.org/officeDocument/2006/relationships/commentAuthors" Target="commentAuthors.xml"/><Relationship Id="rId9" Type="http://schemas.openxmlformats.org/officeDocument/2006/relationships/slide" Target="slides/slide7.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33" Type="http://schemas.openxmlformats.org/officeDocument/2006/relationships/presProps" Target="presProps.xml"/><Relationship Id="rId34" Type="http://schemas.openxmlformats.org/officeDocument/2006/relationships/viewProps" Target="viewProps.xml"/><Relationship Id="rId35" Type="http://schemas.openxmlformats.org/officeDocument/2006/relationships/theme" Target="theme/theme1.xml"/><Relationship Id="rId36" Type="http://schemas.openxmlformats.org/officeDocument/2006/relationships/tableStyles" Target="tableStyles.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s>
</file>

<file path=ppt/comments/comment1.xml><?xml version="1.0" encoding="utf-8"?>
<p:cmLst xmlns:a="http://schemas.openxmlformats.org/drawingml/2006/main" xmlns:r="http://schemas.openxmlformats.org/officeDocument/2006/relationships" xmlns:p="http://schemas.openxmlformats.org/presentationml/2006/main">
  <p:cm authorId="0" dt="2016-07-01T12:55:03.563" idx="2">
    <p:pos x="0" y="905"/>
    <p:text>ETL jobs move data from multiple SPIN tables to a semi-flattened Cassandra table in ODS/ADS. ODS is truncate load, while the same data with same ETL job moves to ADS(incremental).
The ODS tables are used to do Incremental loads (Append) to FiloDB, which is replica structure to Cassandra tables (ODS and ADS).
All ETL to Cassandra is done using in House talend component “tCassandraOutputElement”, which uses better driver settings and removes NULL values from the Insert statements while writing to Cassandra. This is critical, as it does not create TOMBSTONES in Cassandra.
Spark-Thrift tables are created as reference to FiloDB, using custom Query Execution Plan to optimize JOINS between FiloDB tables in SPARK.</p:text>
    <p:extLst>
      <p:ext uri="{C676402C-5697-4E1C-873F-D02D1690AC5C}">
        <p15:threadingInfo xmlns:p15="http://schemas.microsoft.com/office/powerpoint/2012/main" timeZoneBias="24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a:cs typeface="Arial"/>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833183A-1356-7A44-9854-A1D3F7EB2CB8}" type="datetimeFigureOut">
              <a:rPr lang="en-US" smtClean="0">
                <a:latin typeface="Arial"/>
                <a:cs typeface="Arial"/>
              </a:rPr>
              <a:pPr/>
              <a:t>9/8/16</a:t>
            </a:fld>
            <a:endParaRPr lang="en-US" dirty="0">
              <a:latin typeface="Arial"/>
              <a:cs typeface="Arial"/>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68A85A2-821D-C34E-B01E-999292313745}" type="slidenum">
              <a:rPr lang="en-US" smtClean="0">
                <a:latin typeface="Arial"/>
                <a:cs typeface="Arial"/>
              </a:rPr>
              <a:pPr/>
              <a:t>‹#›</a:t>
            </a:fld>
            <a:endParaRPr lang="en-US" dirty="0">
              <a:latin typeface="Arial"/>
              <a:cs typeface="Arial"/>
            </a:endParaRPr>
          </a:p>
        </p:txBody>
      </p:sp>
    </p:spTree>
    <p:extLst>
      <p:ext uri="{BB962C8B-B14F-4D97-AF65-F5344CB8AC3E}">
        <p14:creationId xmlns:p14="http://schemas.microsoft.com/office/powerpoint/2010/main" val="2624953403"/>
      </p:ext>
    </p:extLst>
  </p:cSld>
  <p:clrMap bg1="lt1" tx1="dk1" bg2="lt2" tx2="dk2" accent1="accent1" accent2="accent2" accent3="accent3" accent4="accent4" accent5="accent5" accent6="accent6" hlink="hlink" folHlink="folHlink"/>
  <p:hf hdr="0" ftr="0" dt="0"/>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6-07-01T15:08:45.259"/>
    </inkml:context>
    <inkml:brush xml:id="br0">
      <inkml:brushProperty name="width" value="0.04667" units="cm"/>
      <inkml:brushProperty name="height" value="0.04667" units="cm"/>
      <inkml:brushProperty name="color" value="#808080"/>
    </inkml:brush>
  </inkml:definitions>
  <inkml:trace contextRef="#ctx0" brushRef="#br0">3582 5863 1280,'-13'-13'608,"13"13"-480,0 5-160,3 3-1248</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a:cs typeface="Arial"/>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a:cs typeface="Arial"/>
              </a:defRPr>
            </a:lvl1pPr>
          </a:lstStyle>
          <a:p>
            <a:fld id="{BF052239-6C6F-472F-B175-F0FADCEE2BD3}" type="datetimeFigureOut">
              <a:rPr lang="en-US" smtClean="0"/>
              <a:pPr/>
              <a:t>9/8/16</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Arial"/>
                <a:cs typeface="Arial"/>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Arial"/>
                <a:cs typeface="Arial"/>
              </a:defRPr>
            </a:lvl1pPr>
          </a:lstStyle>
          <a:p>
            <a:fld id="{E4FF5570-FE69-4FDF-99DA-8CDE436443CD}" type="slidenum">
              <a:rPr lang="en-US" smtClean="0"/>
              <a:pPr/>
              <a:t>‹#›</a:t>
            </a:fld>
            <a:endParaRPr lang="en-US" dirty="0"/>
          </a:p>
        </p:txBody>
      </p:sp>
    </p:spTree>
    <p:extLst>
      <p:ext uri="{BB962C8B-B14F-4D97-AF65-F5344CB8AC3E}">
        <p14:creationId xmlns:p14="http://schemas.microsoft.com/office/powerpoint/2010/main" val="1880055383"/>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Arial"/>
        <a:ea typeface="+mn-ea"/>
        <a:cs typeface="Arial"/>
      </a:defRPr>
    </a:lvl1pPr>
    <a:lvl2pPr marL="457200" algn="l" defTabSz="914400" rtl="0" eaLnBrk="1" latinLnBrk="0" hangingPunct="1">
      <a:defRPr sz="1200" kern="1200">
        <a:solidFill>
          <a:schemeClr val="tx1"/>
        </a:solidFill>
        <a:latin typeface="Arial"/>
        <a:ea typeface="+mn-ea"/>
        <a:cs typeface="Arial"/>
      </a:defRPr>
    </a:lvl2pPr>
    <a:lvl3pPr marL="914400" algn="l" defTabSz="914400" rtl="0" eaLnBrk="1" latinLnBrk="0" hangingPunct="1">
      <a:defRPr sz="1200" kern="1200">
        <a:solidFill>
          <a:schemeClr val="tx1"/>
        </a:solidFill>
        <a:latin typeface="Arial"/>
        <a:ea typeface="+mn-ea"/>
        <a:cs typeface="Arial"/>
      </a:defRPr>
    </a:lvl3pPr>
    <a:lvl4pPr marL="1371600" algn="l" defTabSz="914400" rtl="0" eaLnBrk="1" latinLnBrk="0" hangingPunct="1">
      <a:defRPr sz="1200" kern="1200">
        <a:solidFill>
          <a:schemeClr val="tx1"/>
        </a:solidFill>
        <a:latin typeface="Arial"/>
        <a:ea typeface="+mn-ea"/>
        <a:cs typeface="Arial"/>
      </a:defRPr>
    </a:lvl4pPr>
    <a:lvl5pPr marL="1828800" algn="l" defTabSz="914400" rtl="0" eaLnBrk="1" latinLnBrk="0" hangingPunct="1">
      <a:defRPr sz="1200" kern="1200">
        <a:solidFill>
          <a:schemeClr val="tx1"/>
        </a:solidFill>
        <a:latin typeface="Arial"/>
        <a:ea typeface="+mn-ea"/>
        <a:cs typeface="Arial"/>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 Id="rId3"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4.png"/><Relationship Id="rId1" Type="http://schemas.openxmlformats.org/officeDocument/2006/relationships/slideMaster" Target="../slideMasters/slideMaster2.xml"/><Relationship Id="rId2" Type="http://schemas.openxmlformats.org/officeDocument/2006/relationships/image" Target="../media/image6.jpe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jpe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 Id="rId3"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5127562"/>
          </a:xfrm>
          <a:prstGeom prst="rect">
            <a:avLst/>
          </a:prstGeom>
        </p:spPr>
      </p:pic>
      <p:sp>
        <p:nvSpPr>
          <p:cNvPr id="2" name="Title 1"/>
          <p:cNvSpPr>
            <a:spLocks noGrp="1"/>
          </p:cNvSpPr>
          <p:nvPr>
            <p:ph type="title" hasCustomPrompt="1"/>
          </p:nvPr>
        </p:nvSpPr>
        <p:spPr>
          <a:xfrm>
            <a:off x="457200" y="2283718"/>
            <a:ext cx="8229600" cy="857250"/>
          </a:xfrm>
        </p:spPr>
        <p:txBody>
          <a:bodyPr/>
          <a:lstStyle>
            <a:lvl1pPr>
              <a:defRPr>
                <a:solidFill>
                  <a:schemeClr val="bg1"/>
                </a:solidFill>
              </a:defRPr>
            </a:lvl1pPr>
          </a:lstStyle>
          <a:p>
            <a:r>
              <a:rPr lang="en-US" dirty="0" smtClean="0"/>
              <a:t>Presenter Name</a:t>
            </a:r>
            <a:endParaRPr lang="en-US" dirty="0"/>
          </a:p>
        </p:txBody>
      </p:sp>
      <p:sp>
        <p:nvSpPr>
          <p:cNvPr id="8" name="Text Placeholder 7"/>
          <p:cNvSpPr>
            <a:spLocks noGrp="1"/>
          </p:cNvSpPr>
          <p:nvPr>
            <p:ph type="body" sz="quarter" idx="10" hasCustomPrompt="1"/>
          </p:nvPr>
        </p:nvSpPr>
        <p:spPr>
          <a:xfrm>
            <a:off x="468313" y="3291830"/>
            <a:ext cx="8229600" cy="576263"/>
          </a:xfrm>
        </p:spPr>
        <p:txBody>
          <a:bodyPr>
            <a:normAutofit/>
          </a:bodyPr>
          <a:lstStyle>
            <a:lvl1pPr marL="0" indent="0">
              <a:buNone/>
              <a:defRPr sz="1800" b="0" i="0">
                <a:solidFill>
                  <a:schemeClr val="bg1"/>
                </a:solidFill>
                <a:latin typeface="Arial"/>
                <a:cs typeface="Arial"/>
              </a:defRPr>
            </a:lvl1pPr>
            <a:lvl2pPr>
              <a:defRPr b="0" i="0">
                <a:latin typeface="Helvetica Neue Thin"/>
                <a:cs typeface="Helvetica Neue Thin"/>
              </a:defRPr>
            </a:lvl2pPr>
            <a:lvl3pPr>
              <a:defRPr b="0" i="0">
                <a:latin typeface="Helvetica Neue Thin"/>
                <a:cs typeface="Helvetica Neue Thin"/>
              </a:defRPr>
            </a:lvl3pPr>
            <a:lvl4pPr>
              <a:defRPr b="0" i="0">
                <a:latin typeface="Helvetica Neue Thin"/>
                <a:cs typeface="Helvetica Neue Thin"/>
              </a:defRPr>
            </a:lvl4pPr>
            <a:lvl5pPr>
              <a:defRPr b="0" i="0">
                <a:latin typeface="Helvetica Neue Thin"/>
                <a:cs typeface="Helvetica Neue Thin"/>
              </a:defRPr>
            </a:lvl5pPr>
          </a:lstStyle>
          <a:p>
            <a:pPr lvl="0"/>
            <a:r>
              <a:rPr lang="en-US" dirty="0" smtClean="0"/>
              <a:t>Presentation Name</a:t>
            </a:r>
            <a:endParaRPr lang="en-US" dirty="0"/>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09600" y="913173"/>
            <a:ext cx="2057400" cy="1119188"/>
          </a:xfrm>
          <a:prstGeom prst="rect">
            <a:avLst/>
          </a:prstGeom>
        </p:spPr>
      </p:pic>
    </p:spTree>
    <p:extLst>
      <p:ext uri="{BB962C8B-B14F-4D97-AF65-F5344CB8AC3E}">
        <p14:creationId xmlns:p14="http://schemas.microsoft.com/office/powerpoint/2010/main" val="30484248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5" y="204787"/>
            <a:ext cx="3008313" cy="871538"/>
          </a:xfrm>
        </p:spPr>
        <p:txBody>
          <a:bodyPr anchor="b"/>
          <a:lstStyle>
            <a:lvl1pPr algn="l">
              <a:defRPr sz="2000" b="1"/>
            </a:lvl1pPr>
          </a:lstStyle>
          <a:p>
            <a:r>
              <a:rPr lang="en-US" smtClean="0"/>
              <a:t>Click to edit Master title style</a:t>
            </a:r>
            <a:endParaRPr lang="en-US" dirty="0"/>
          </a:p>
        </p:txBody>
      </p:sp>
      <p:sp>
        <p:nvSpPr>
          <p:cNvPr id="3" name="Content Placeholder 2"/>
          <p:cNvSpPr>
            <a:spLocks noGrp="1"/>
          </p:cNvSpPr>
          <p:nvPr>
            <p:ph idx="1"/>
          </p:nvPr>
        </p:nvSpPr>
        <p:spPr>
          <a:xfrm>
            <a:off x="3575050" y="204790"/>
            <a:ext cx="5111750" cy="4389835"/>
          </a:xfrm>
        </p:spPr>
        <p:txBody>
          <a:bodyPr>
            <a:normAutofit/>
          </a:bodyPr>
          <a:lstStyle>
            <a:lvl1pPr>
              <a:defRPr sz="1800"/>
            </a:lvl1pPr>
            <a:lvl2pPr>
              <a:defRPr sz="1600"/>
            </a:lvl2pPr>
            <a:lvl3pPr>
              <a:defRPr sz="1400"/>
            </a:lvl3pPr>
            <a:lvl4pPr>
              <a:defRPr sz="1200"/>
            </a:lvl4pPr>
            <a:lvl5pPr>
              <a:defRPr sz="12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5" y="1076328"/>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r>
              <a:rPr lang="en-US" dirty="0" smtClean="0"/>
              <a:t>Confidential</a:t>
            </a:r>
            <a:endParaRPr lang="en-US" dirty="0"/>
          </a:p>
        </p:txBody>
      </p:sp>
      <p:sp>
        <p:nvSpPr>
          <p:cNvPr id="6" name="Footer Placeholder 5"/>
          <p:cNvSpPr>
            <a:spLocks noGrp="1"/>
          </p:cNvSpPr>
          <p:nvPr>
            <p:ph type="ftr" sz="quarter" idx="11"/>
          </p:nvPr>
        </p:nvSpPr>
        <p:spPr/>
        <p:txBody>
          <a:bodyPr/>
          <a:lstStyle/>
          <a:p>
            <a:r>
              <a:rPr lang="en-US" dirty="0" smtClean="0"/>
              <a:t>© DataStax, All Rights Reserved.</a:t>
            </a:r>
            <a:endParaRPr lang="en-US" dirty="0"/>
          </a:p>
        </p:txBody>
      </p:sp>
      <p:sp>
        <p:nvSpPr>
          <p:cNvPr id="7" name="Slide Number Placeholder 6"/>
          <p:cNvSpPr>
            <a:spLocks noGrp="1"/>
          </p:cNvSpPr>
          <p:nvPr>
            <p:ph type="sldNum" sz="quarter" idx="12"/>
          </p:nvPr>
        </p:nvSpPr>
        <p:spPr/>
        <p:txBody>
          <a:bodyPr/>
          <a:lstStyle/>
          <a:p>
            <a:fld id="{B10D5614-B734-4280-8F57-1D4947433C97}" type="slidenum">
              <a:rPr lang="en-US" smtClean="0"/>
              <a:pPr/>
              <a:t>‹#›</a:t>
            </a:fld>
            <a:endParaRPr lang="en-US" dirty="0"/>
          </a:p>
        </p:txBody>
      </p:sp>
    </p:spTree>
    <p:extLst>
      <p:ext uri="{BB962C8B-B14F-4D97-AF65-F5344CB8AC3E}">
        <p14:creationId xmlns:p14="http://schemas.microsoft.com/office/powerpoint/2010/main" val="2311581967"/>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1"/>
            <a:ext cx="5486400" cy="425054"/>
          </a:xfrm>
        </p:spPr>
        <p:txBody>
          <a:bodyPr anchor="b"/>
          <a:lstStyle>
            <a:lvl1pPr algn="l">
              <a:defRPr sz="2000" b="1"/>
            </a:lvl1pPr>
          </a:lstStyle>
          <a:p>
            <a:r>
              <a:rPr lang="en-US" smtClean="0"/>
              <a:t>Click to edit Master title style</a:t>
            </a:r>
            <a:endParaRPr lang="en-US" dirty="0"/>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1792288" y="4025505"/>
            <a:ext cx="5486400" cy="603647"/>
          </a:xfrm>
        </p:spPr>
        <p:txBody>
          <a:bodyPr/>
          <a:lstStyle>
            <a:lvl1pPr marL="0" indent="0">
              <a:buNone/>
              <a:defRPr sz="1400" b="0" i="0">
                <a:latin typeface="Arial"/>
                <a:cs typeface="Aria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r>
              <a:rPr lang="en-US" dirty="0" smtClean="0"/>
              <a:t>Confidential</a:t>
            </a:r>
            <a:endParaRPr lang="en-US" dirty="0"/>
          </a:p>
        </p:txBody>
      </p:sp>
      <p:sp>
        <p:nvSpPr>
          <p:cNvPr id="6" name="Footer Placeholder 5"/>
          <p:cNvSpPr>
            <a:spLocks noGrp="1"/>
          </p:cNvSpPr>
          <p:nvPr>
            <p:ph type="ftr" sz="quarter" idx="11"/>
          </p:nvPr>
        </p:nvSpPr>
        <p:spPr/>
        <p:txBody>
          <a:bodyPr/>
          <a:lstStyle/>
          <a:p>
            <a:r>
              <a:rPr lang="en-US" dirty="0" smtClean="0"/>
              <a:t>© DataStax, All Rights Reserved.</a:t>
            </a:r>
            <a:endParaRPr lang="en-US" dirty="0"/>
          </a:p>
        </p:txBody>
      </p:sp>
      <p:sp>
        <p:nvSpPr>
          <p:cNvPr id="7" name="Slide Number Placeholder 6"/>
          <p:cNvSpPr>
            <a:spLocks noGrp="1"/>
          </p:cNvSpPr>
          <p:nvPr>
            <p:ph type="sldNum" sz="quarter" idx="12"/>
          </p:nvPr>
        </p:nvSpPr>
        <p:spPr/>
        <p:txBody>
          <a:bodyPr/>
          <a:lstStyle/>
          <a:p>
            <a:fld id="{B10D5614-B734-4280-8F57-1D4947433C97}" type="slidenum">
              <a:rPr lang="en-US" smtClean="0"/>
              <a:pPr/>
              <a:t>‹#›</a:t>
            </a:fld>
            <a:endParaRPr lang="en-US" dirty="0"/>
          </a:p>
        </p:txBody>
      </p:sp>
    </p:spTree>
    <p:extLst>
      <p:ext uri="{BB962C8B-B14F-4D97-AF65-F5344CB8AC3E}">
        <p14:creationId xmlns:p14="http://schemas.microsoft.com/office/powerpoint/2010/main" val="2351871589"/>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r>
              <a:rPr lang="en-US" dirty="0" smtClean="0"/>
              <a:t>Confidential</a:t>
            </a:r>
            <a:endParaRPr lang="en-US" dirty="0"/>
          </a:p>
        </p:txBody>
      </p:sp>
      <p:sp>
        <p:nvSpPr>
          <p:cNvPr id="5" name="Footer Placeholder 4"/>
          <p:cNvSpPr>
            <a:spLocks noGrp="1"/>
          </p:cNvSpPr>
          <p:nvPr>
            <p:ph type="ftr" sz="quarter" idx="11"/>
          </p:nvPr>
        </p:nvSpPr>
        <p:spPr/>
        <p:txBody>
          <a:bodyPr/>
          <a:lstStyle/>
          <a:p>
            <a:r>
              <a:rPr lang="en-US" dirty="0" smtClean="0"/>
              <a:t>© DataStax, All Rights Reserved.</a:t>
            </a:r>
            <a:endParaRPr lang="en-US" dirty="0"/>
          </a:p>
        </p:txBody>
      </p:sp>
      <p:sp>
        <p:nvSpPr>
          <p:cNvPr id="6" name="Slide Number Placeholder 5"/>
          <p:cNvSpPr>
            <a:spLocks noGrp="1"/>
          </p:cNvSpPr>
          <p:nvPr>
            <p:ph type="sldNum" sz="quarter" idx="12"/>
          </p:nvPr>
        </p:nvSpPr>
        <p:spPr/>
        <p:txBody>
          <a:bodyPr/>
          <a:lstStyle/>
          <a:p>
            <a:fld id="{B10D5614-B734-4280-8F57-1D4947433C97}" type="slidenum">
              <a:rPr lang="en-US" smtClean="0"/>
              <a:pPr/>
              <a:t>‹#›</a:t>
            </a:fld>
            <a:endParaRPr lang="en-US" dirty="0"/>
          </a:p>
        </p:txBody>
      </p:sp>
    </p:spTree>
    <p:extLst>
      <p:ext uri="{BB962C8B-B14F-4D97-AF65-F5344CB8AC3E}">
        <p14:creationId xmlns:p14="http://schemas.microsoft.com/office/powerpoint/2010/main" val="372404151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54783"/>
            <a:ext cx="2057400" cy="329088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154783"/>
            <a:ext cx="6019800" cy="329088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r>
              <a:rPr lang="en-US" dirty="0" smtClean="0"/>
              <a:t>Confidential</a:t>
            </a:r>
            <a:endParaRPr lang="en-US" dirty="0"/>
          </a:p>
        </p:txBody>
      </p:sp>
      <p:sp>
        <p:nvSpPr>
          <p:cNvPr id="5" name="Footer Placeholder 4"/>
          <p:cNvSpPr>
            <a:spLocks noGrp="1"/>
          </p:cNvSpPr>
          <p:nvPr>
            <p:ph type="ftr" sz="quarter" idx="11"/>
          </p:nvPr>
        </p:nvSpPr>
        <p:spPr/>
        <p:txBody>
          <a:bodyPr/>
          <a:lstStyle/>
          <a:p>
            <a:r>
              <a:rPr lang="en-US" dirty="0" smtClean="0"/>
              <a:t>© DataStax, All Rights Reserved.</a:t>
            </a:r>
            <a:endParaRPr lang="en-US" dirty="0"/>
          </a:p>
        </p:txBody>
      </p:sp>
      <p:sp>
        <p:nvSpPr>
          <p:cNvPr id="6" name="Slide Number Placeholder 5"/>
          <p:cNvSpPr>
            <a:spLocks noGrp="1"/>
          </p:cNvSpPr>
          <p:nvPr>
            <p:ph type="sldNum" sz="quarter" idx="12"/>
          </p:nvPr>
        </p:nvSpPr>
        <p:spPr/>
        <p:txBody>
          <a:bodyPr/>
          <a:lstStyle/>
          <a:p>
            <a:fld id="{B10D5614-B734-4280-8F57-1D4947433C97}" type="slidenum">
              <a:rPr lang="en-US" smtClean="0"/>
              <a:pPr/>
              <a:t>‹#›</a:t>
            </a:fld>
            <a:endParaRPr lang="en-US" dirty="0"/>
          </a:p>
        </p:txBody>
      </p:sp>
    </p:spTree>
    <p:extLst>
      <p:ext uri="{BB962C8B-B14F-4D97-AF65-F5344CB8AC3E}">
        <p14:creationId xmlns:p14="http://schemas.microsoft.com/office/powerpoint/2010/main" val="2559192811"/>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1"/>
            <a:ext cx="77724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a:xfrm>
            <a:off x="457200" y="4767264"/>
            <a:ext cx="2133600" cy="273844"/>
          </a:xfrm>
          <a:prstGeom prst="rect">
            <a:avLst/>
          </a:prstGeom>
        </p:spPr>
        <p:txBody>
          <a:bodyPr/>
          <a:lstStyle/>
          <a:p>
            <a:pPr eaLnBrk="1" fontAlgn="auto" hangingPunct="1">
              <a:spcBef>
                <a:spcPts val="0"/>
              </a:spcBef>
              <a:spcAft>
                <a:spcPts val="0"/>
              </a:spcAft>
            </a:pPr>
            <a:fld id="{9661C593-3501-4190-9DAE-B4F86E98963B}" type="datetimeFigureOut">
              <a:rPr lang="en-US" smtClean="0">
                <a:solidFill>
                  <a:srgbClr val="333F48"/>
                </a:solidFill>
                <a:latin typeface="Arial"/>
              </a:rPr>
              <a:pPr eaLnBrk="1" fontAlgn="auto" hangingPunct="1">
                <a:spcBef>
                  <a:spcPts val="0"/>
                </a:spcBef>
                <a:spcAft>
                  <a:spcPts val="0"/>
                </a:spcAft>
              </a:pPr>
              <a:t>9/8/16</a:t>
            </a:fld>
            <a:endParaRPr lang="en-US">
              <a:solidFill>
                <a:srgbClr val="333F48"/>
              </a:solidFill>
              <a:latin typeface="Arial"/>
            </a:endParaRPr>
          </a:p>
        </p:txBody>
      </p:sp>
      <p:sp>
        <p:nvSpPr>
          <p:cNvPr id="5" name="Footer Placeholder 4"/>
          <p:cNvSpPr>
            <a:spLocks noGrp="1"/>
          </p:cNvSpPr>
          <p:nvPr>
            <p:ph type="ftr" sz="quarter" idx="11"/>
          </p:nvPr>
        </p:nvSpPr>
        <p:spPr/>
        <p:txBody>
          <a:bodyPr/>
          <a:lstStyle/>
          <a:p>
            <a:endParaRPr lang="en-US">
              <a:solidFill>
                <a:srgbClr val="768792"/>
              </a:solidFill>
            </a:endParaRPr>
          </a:p>
        </p:txBody>
      </p:sp>
      <p:sp>
        <p:nvSpPr>
          <p:cNvPr id="6" name="Slide Number Placeholder 5"/>
          <p:cNvSpPr>
            <a:spLocks noGrp="1"/>
          </p:cNvSpPr>
          <p:nvPr>
            <p:ph type="sldNum" sz="quarter" idx="12"/>
          </p:nvPr>
        </p:nvSpPr>
        <p:spPr/>
        <p:txBody>
          <a:bodyPr/>
          <a:lstStyle/>
          <a:p>
            <a:fld id="{5F7A1AC6-9176-4F33-A38C-DB56FF0FDE40}" type="slidenum">
              <a:rPr lang="en-US" smtClean="0">
                <a:solidFill>
                  <a:srgbClr val="768792"/>
                </a:solidFill>
              </a:rPr>
              <a:pPr/>
              <a:t>‹#›</a:t>
            </a:fld>
            <a:endParaRPr lang="en-US">
              <a:solidFill>
                <a:srgbClr val="768792"/>
              </a:solidFill>
            </a:endParaRPr>
          </a:p>
        </p:txBody>
      </p:sp>
    </p:spTree>
    <p:extLst>
      <p:ext uri="{BB962C8B-B14F-4D97-AF65-F5344CB8AC3E}">
        <p14:creationId xmlns:p14="http://schemas.microsoft.com/office/powerpoint/2010/main" val="265347812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 heroic image">
    <p:spTree>
      <p:nvGrpSpPr>
        <p:cNvPr id="1" name=""/>
        <p:cNvGrpSpPr/>
        <p:nvPr/>
      </p:nvGrpSpPr>
      <p:grpSpPr>
        <a:xfrm>
          <a:off x="0" y="0"/>
          <a:ext cx="0" cy="0"/>
          <a:chOff x="0" y="0"/>
          <a:chExt cx="0" cy="0"/>
        </a:xfrm>
      </p:grpSpPr>
      <p:sp>
        <p:nvSpPr>
          <p:cNvPr id="41" name="Rectangle 40"/>
          <p:cNvSpPr/>
          <p:nvPr userDrawn="1"/>
        </p:nvSpPr>
        <p:spPr>
          <a:xfrm>
            <a:off x="0" y="3624535"/>
            <a:ext cx="9144000" cy="15189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defTabSz="685800"/>
            <a:endParaRPr lang="en-CA" sz="1400">
              <a:solidFill>
                <a:srgbClr val="FFFFFF"/>
              </a:solidFill>
              <a:latin typeface="Arial"/>
            </a:endParaRPr>
          </a:p>
        </p:txBody>
      </p:sp>
      <p:sp>
        <p:nvSpPr>
          <p:cNvPr id="7" name="Picture Placeholder 8"/>
          <p:cNvSpPr>
            <a:spLocks noGrp="1"/>
          </p:cNvSpPr>
          <p:nvPr>
            <p:ph type="pic" sz="quarter" idx="60" hasCustomPrompt="1"/>
          </p:nvPr>
        </p:nvSpPr>
        <p:spPr>
          <a:xfrm>
            <a:off x="1" y="0"/>
            <a:ext cx="9143999" cy="3624535"/>
          </a:xfrm>
          <a:solidFill>
            <a:schemeClr val="bg2"/>
          </a:solidFill>
        </p:spPr>
        <p:txBody>
          <a:bodyPr anchor="ctr"/>
          <a:lstStyle>
            <a:lvl1pPr marL="0" indent="0" algn="ctr">
              <a:buFont typeface="+mj-lt"/>
              <a:buNone/>
              <a:defRPr sz="900" baseline="0"/>
            </a:lvl1pPr>
          </a:lstStyle>
          <a:p>
            <a:r>
              <a:rPr lang="en-CA" dirty="0" smtClean="0"/>
              <a:t> </a:t>
            </a:r>
            <a:endParaRPr lang="en-CA" dirty="0"/>
          </a:p>
        </p:txBody>
      </p:sp>
      <p:pic>
        <p:nvPicPr>
          <p:cNvPr id="38" name="Picture 37"/>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7029122" y="4144346"/>
            <a:ext cx="1566000" cy="581160"/>
          </a:xfrm>
          <a:prstGeom prst="rect">
            <a:avLst/>
          </a:prstGeom>
        </p:spPr>
      </p:pic>
      <p:sp>
        <p:nvSpPr>
          <p:cNvPr id="2" name="Title 1"/>
          <p:cNvSpPr>
            <a:spLocks noGrp="1"/>
          </p:cNvSpPr>
          <p:nvPr>
            <p:ph type="ctrTitle" hasCustomPrompt="1"/>
          </p:nvPr>
        </p:nvSpPr>
        <p:spPr>
          <a:xfrm>
            <a:off x="548878" y="3994310"/>
            <a:ext cx="6167288" cy="411938"/>
          </a:xfrm>
        </p:spPr>
        <p:txBody>
          <a:bodyPr lIns="0" tIns="0" rIns="0" bIns="0" anchor="b">
            <a:normAutofit/>
          </a:bodyPr>
          <a:lstStyle>
            <a:lvl1pPr algn="l">
              <a:defRPr sz="2300" baseline="0">
                <a:solidFill>
                  <a:schemeClr val="tx2"/>
                </a:solidFill>
              </a:defRPr>
            </a:lvl1pPr>
          </a:lstStyle>
          <a:p>
            <a:r>
              <a:rPr lang="en-US" dirty="0" smtClean="0"/>
              <a:t>Presentation Title</a:t>
            </a:r>
            <a:endParaRPr lang="en-CA" dirty="0"/>
          </a:p>
        </p:txBody>
      </p:sp>
      <p:sp>
        <p:nvSpPr>
          <p:cNvPr id="14" name="SmartArt Placeholder 4"/>
          <p:cNvSpPr>
            <a:spLocks noGrp="1"/>
          </p:cNvSpPr>
          <p:nvPr>
            <p:ph type="dgm" sz="quarter" idx="61" hasCustomPrompt="1"/>
          </p:nvPr>
        </p:nvSpPr>
        <p:spPr>
          <a:xfrm>
            <a:off x="-501161" y="465535"/>
            <a:ext cx="245614" cy="351000"/>
          </a:xfrm>
          <a:solidFill>
            <a:schemeClr val="bg2"/>
          </a:solidFill>
        </p:spPr>
        <p:txBody>
          <a:bodyPr anchor="ctr">
            <a:normAutofit/>
          </a:bodyPr>
          <a:lstStyle>
            <a:lvl1pPr marL="0" indent="0" algn="ctr">
              <a:buNone/>
              <a:defRPr sz="900"/>
            </a:lvl1pPr>
          </a:lstStyle>
          <a:p>
            <a:r>
              <a:rPr lang="en-CA" dirty="0" smtClean="0"/>
              <a:t>1</a:t>
            </a:r>
            <a:endParaRPr lang="en-CA" dirty="0"/>
          </a:p>
        </p:txBody>
      </p:sp>
      <p:sp>
        <p:nvSpPr>
          <p:cNvPr id="15" name="SmartArt Placeholder 4"/>
          <p:cNvSpPr>
            <a:spLocks noGrp="1"/>
          </p:cNvSpPr>
          <p:nvPr>
            <p:ph type="dgm" sz="quarter" idx="62" hasCustomPrompt="1"/>
          </p:nvPr>
        </p:nvSpPr>
        <p:spPr>
          <a:xfrm>
            <a:off x="-501161" y="816535"/>
            <a:ext cx="245614" cy="351000"/>
          </a:xfrm>
          <a:solidFill>
            <a:schemeClr val="bg2"/>
          </a:solidFill>
        </p:spPr>
        <p:txBody>
          <a:bodyPr anchor="ctr">
            <a:normAutofit/>
          </a:bodyPr>
          <a:lstStyle>
            <a:lvl1pPr marL="0" indent="0" algn="ctr">
              <a:buNone/>
              <a:defRPr sz="900"/>
            </a:lvl1pPr>
          </a:lstStyle>
          <a:p>
            <a:r>
              <a:rPr lang="en-CA" dirty="0" smtClean="0"/>
              <a:t>2</a:t>
            </a:r>
            <a:endParaRPr lang="en-CA" dirty="0"/>
          </a:p>
        </p:txBody>
      </p:sp>
      <p:sp>
        <p:nvSpPr>
          <p:cNvPr id="16" name="SmartArt Placeholder 4"/>
          <p:cNvSpPr>
            <a:spLocks noGrp="1"/>
          </p:cNvSpPr>
          <p:nvPr>
            <p:ph type="dgm" sz="quarter" idx="63" hasCustomPrompt="1"/>
          </p:nvPr>
        </p:nvSpPr>
        <p:spPr>
          <a:xfrm>
            <a:off x="-501161" y="1167535"/>
            <a:ext cx="245614" cy="351000"/>
          </a:xfrm>
          <a:solidFill>
            <a:schemeClr val="bg2"/>
          </a:solidFill>
        </p:spPr>
        <p:txBody>
          <a:bodyPr anchor="ctr">
            <a:normAutofit/>
          </a:bodyPr>
          <a:lstStyle>
            <a:lvl1pPr marL="0" indent="0" algn="ctr">
              <a:buNone/>
              <a:defRPr sz="900"/>
            </a:lvl1pPr>
          </a:lstStyle>
          <a:p>
            <a:r>
              <a:rPr lang="en-CA" dirty="0" smtClean="0"/>
              <a:t>3</a:t>
            </a:r>
            <a:endParaRPr lang="en-CA" dirty="0"/>
          </a:p>
        </p:txBody>
      </p:sp>
      <p:sp>
        <p:nvSpPr>
          <p:cNvPr id="17" name="SmartArt Placeholder 4"/>
          <p:cNvSpPr>
            <a:spLocks noGrp="1"/>
          </p:cNvSpPr>
          <p:nvPr>
            <p:ph type="dgm" sz="quarter" idx="64" hasCustomPrompt="1"/>
          </p:nvPr>
        </p:nvSpPr>
        <p:spPr>
          <a:xfrm>
            <a:off x="-501161" y="1518535"/>
            <a:ext cx="245614" cy="351000"/>
          </a:xfrm>
          <a:solidFill>
            <a:schemeClr val="bg2"/>
          </a:solidFill>
        </p:spPr>
        <p:txBody>
          <a:bodyPr anchor="ctr">
            <a:normAutofit/>
          </a:bodyPr>
          <a:lstStyle>
            <a:lvl1pPr marL="0" indent="0" algn="ctr">
              <a:buNone/>
              <a:defRPr sz="900"/>
            </a:lvl1pPr>
          </a:lstStyle>
          <a:p>
            <a:r>
              <a:rPr lang="en-CA" dirty="0" smtClean="0"/>
              <a:t>4</a:t>
            </a:r>
            <a:endParaRPr lang="en-CA" dirty="0"/>
          </a:p>
        </p:txBody>
      </p:sp>
      <p:sp>
        <p:nvSpPr>
          <p:cNvPr id="18" name="SmartArt Placeholder 4"/>
          <p:cNvSpPr>
            <a:spLocks noGrp="1"/>
          </p:cNvSpPr>
          <p:nvPr>
            <p:ph type="dgm" sz="quarter" idx="65" hasCustomPrompt="1"/>
          </p:nvPr>
        </p:nvSpPr>
        <p:spPr>
          <a:xfrm>
            <a:off x="-501161" y="1869535"/>
            <a:ext cx="245614" cy="351000"/>
          </a:xfrm>
          <a:solidFill>
            <a:schemeClr val="bg2"/>
          </a:solidFill>
        </p:spPr>
        <p:txBody>
          <a:bodyPr anchor="ctr">
            <a:normAutofit/>
          </a:bodyPr>
          <a:lstStyle>
            <a:lvl1pPr marL="0" indent="0" algn="ctr">
              <a:buNone/>
              <a:defRPr sz="900"/>
            </a:lvl1pPr>
          </a:lstStyle>
          <a:p>
            <a:r>
              <a:rPr lang="en-CA" dirty="0" smtClean="0"/>
              <a:t>5</a:t>
            </a:r>
            <a:endParaRPr lang="en-CA" dirty="0"/>
          </a:p>
        </p:txBody>
      </p:sp>
      <p:sp>
        <p:nvSpPr>
          <p:cNvPr id="19" name="SmartArt Placeholder 4"/>
          <p:cNvSpPr>
            <a:spLocks noGrp="1"/>
          </p:cNvSpPr>
          <p:nvPr>
            <p:ph type="dgm" sz="quarter" idx="66" hasCustomPrompt="1"/>
          </p:nvPr>
        </p:nvSpPr>
        <p:spPr>
          <a:xfrm>
            <a:off x="-501161" y="2220535"/>
            <a:ext cx="245614" cy="351000"/>
          </a:xfrm>
          <a:solidFill>
            <a:schemeClr val="bg2"/>
          </a:solidFill>
        </p:spPr>
        <p:txBody>
          <a:bodyPr anchor="ctr">
            <a:normAutofit/>
          </a:bodyPr>
          <a:lstStyle>
            <a:lvl1pPr marL="0" indent="0" algn="ctr">
              <a:buNone/>
              <a:defRPr sz="900"/>
            </a:lvl1pPr>
          </a:lstStyle>
          <a:p>
            <a:r>
              <a:rPr lang="en-CA" dirty="0" smtClean="0"/>
              <a:t>6</a:t>
            </a:r>
            <a:endParaRPr lang="en-CA" dirty="0"/>
          </a:p>
        </p:txBody>
      </p:sp>
      <p:sp>
        <p:nvSpPr>
          <p:cNvPr id="20" name="SmartArt Placeholder 4"/>
          <p:cNvSpPr>
            <a:spLocks noGrp="1"/>
          </p:cNvSpPr>
          <p:nvPr>
            <p:ph type="dgm" sz="quarter" idx="67" hasCustomPrompt="1"/>
          </p:nvPr>
        </p:nvSpPr>
        <p:spPr>
          <a:xfrm>
            <a:off x="-501161" y="2571535"/>
            <a:ext cx="245614" cy="351000"/>
          </a:xfrm>
          <a:solidFill>
            <a:schemeClr val="bg2"/>
          </a:solidFill>
        </p:spPr>
        <p:txBody>
          <a:bodyPr anchor="ctr">
            <a:normAutofit/>
          </a:bodyPr>
          <a:lstStyle>
            <a:lvl1pPr marL="0" indent="0" algn="ctr">
              <a:buNone/>
              <a:defRPr sz="900"/>
            </a:lvl1pPr>
          </a:lstStyle>
          <a:p>
            <a:r>
              <a:rPr lang="en-CA" dirty="0" smtClean="0"/>
              <a:t>7</a:t>
            </a:r>
            <a:endParaRPr lang="en-CA" dirty="0"/>
          </a:p>
        </p:txBody>
      </p:sp>
      <p:sp>
        <p:nvSpPr>
          <p:cNvPr id="21" name="SmartArt Placeholder 4"/>
          <p:cNvSpPr>
            <a:spLocks noGrp="1"/>
          </p:cNvSpPr>
          <p:nvPr>
            <p:ph type="dgm" sz="quarter" idx="68" hasCustomPrompt="1"/>
          </p:nvPr>
        </p:nvSpPr>
        <p:spPr>
          <a:xfrm>
            <a:off x="-501161" y="2922535"/>
            <a:ext cx="245614" cy="351000"/>
          </a:xfrm>
          <a:solidFill>
            <a:schemeClr val="bg2"/>
          </a:solidFill>
        </p:spPr>
        <p:txBody>
          <a:bodyPr anchor="ctr">
            <a:normAutofit/>
          </a:bodyPr>
          <a:lstStyle>
            <a:lvl1pPr marL="0" indent="0" algn="ctr">
              <a:buNone/>
              <a:defRPr sz="900"/>
            </a:lvl1pPr>
          </a:lstStyle>
          <a:p>
            <a:r>
              <a:rPr lang="en-CA" dirty="0" smtClean="0"/>
              <a:t>8</a:t>
            </a:r>
            <a:endParaRPr lang="en-CA" dirty="0"/>
          </a:p>
        </p:txBody>
      </p:sp>
      <p:sp>
        <p:nvSpPr>
          <p:cNvPr id="22" name="SmartArt Placeholder 4"/>
          <p:cNvSpPr>
            <a:spLocks noGrp="1"/>
          </p:cNvSpPr>
          <p:nvPr>
            <p:ph type="dgm" sz="quarter" idx="69" hasCustomPrompt="1"/>
          </p:nvPr>
        </p:nvSpPr>
        <p:spPr>
          <a:xfrm>
            <a:off x="-501161" y="3273535"/>
            <a:ext cx="245614" cy="351000"/>
          </a:xfrm>
          <a:solidFill>
            <a:schemeClr val="bg2"/>
          </a:solidFill>
        </p:spPr>
        <p:txBody>
          <a:bodyPr anchor="ctr">
            <a:normAutofit/>
          </a:bodyPr>
          <a:lstStyle>
            <a:lvl1pPr marL="0" indent="0" algn="ctr">
              <a:buNone/>
              <a:defRPr sz="900"/>
            </a:lvl1pPr>
          </a:lstStyle>
          <a:p>
            <a:r>
              <a:rPr lang="en-CA" dirty="0" smtClean="0"/>
              <a:t>9</a:t>
            </a:r>
            <a:endParaRPr lang="en-CA" dirty="0"/>
          </a:p>
        </p:txBody>
      </p:sp>
      <p:sp>
        <p:nvSpPr>
          <p:cNvPr id="23" name="SmartArt Placeholder 4"/>
          <p:cNvSpPr>
            <a:spLocks noGrp="1"/>
          </p:cNvSpPr>
          <p:nvPr>
            <p:ph type="dgm" sz="quarter" idx="70" hasCustomPrompt="1"/>
          </p:nvPr>
        </p:nvSpPr>
        <p:spPr>
          <a:xfrm>
            <a:off x="-501161" y="3624535"/>
            <a:ext cx="245614" cy="351000"/>
          </a:xfrm>
          <a:solidFill>
            <a:schemeClr val="bg2"/>
          </a:solidFill>
        </p:spPr>
        <p:txBody>
          <a:bodyPr anchor="ctr">
            <a:normAutofit/>
          </a:bodyPr>
          <a:lstStyle>
            <a:lvl1pPr marL="0" indent="0" algn="ctr">
              <a:buNone/>
              <a:defRPr sz="900"/>
            </a:lvl1pPr>
          </a:lstStyle>
          <a:p>
            <a:r>
              <a:rPr lang="en-CA" dirty="0" smtClean="0"/>
              <a:t>10</a:t>
            </a:r>
            <a:endParaRPr lang="en-CA" dirty="0"/>
          </a:p>
        </p:txBody>
      </p:sp>
      <p:sp>
        <p:nvSpPr>
          <p:cNvPr id="24" name="SmartArt Placeholder 4"/>
          <p:cNvSpPr>
            <a:spLocks noGrp="1"/>
          </p:cNvSpPr>
          <p:nvPr>
            <p:ph type="dgm" sz="quarter" idx="71" hasCustomPrompt="1"/>
          </p:nvPr>
        </p:nvSpPr>
        <p:spPr>
          <a:xfrm>
            <a:off x="-501161" y="3977639"/>
            <a:ext cx="245614" cy="351000"/>
          </a:xfrm>
          <a:solidFill>
            <a:schemeClr val="bg2"/>
          </a:solidFill>
        </p:spPr>
        <p:txBody>
          <a:bodyPr anchor="ctr">
            <a:normAutofit/>
          </a:bodyPr>
          <a:lstStyle>
            <a:lvl1pPr marL="0" indent="0" algn="ctr">
              <a:buNone/>
              <a:defRPr sz="900"/>
            </a:lvl1pPr>
          </a:lstStyle>
          <a:p>
            <a:r>
              <a:rPr lang="en-CA" dirty="0" smtClean="0"/>
              <a:t>11</a:t>
            </a:r>
            <a:endParaRPr lang="en-CA" dirty="0"/>
          </a:p>
        </p:txBody>
      </p:sp>
      <p:sp>
        <p:nvSpPr>
          <p:cNvPr id="25" name="SmartArt Placeholder 4"/>
          <p:cNvSpPr>
            <a:spLocks noGrp="1"/>
          </p:cNvSpPr>
          <p:nvPr>
            <p:ph type="dgm" sz="quarter" idx="72" hasCustomPrompt="1"/>
          </p:nvPr>
        </p:nvSpPr>
        <p:spPr>
          <a:xfrm>
            <a:off x="-501161" y="4326966"/>
            <a:ext cx="245614" cy="351000"/>
          </a:xfrm>
          <a:solidFill>
            <a:schemeClr val="bg2"/>
          </a:solidFill>
        </p:spPr>
        <p:txBody>
          <a:bodyPr anchor="ctr">
            <a:normAutofit/>
          </a:bodyPr>
          <a:lstStyle>
            <a:lvl1pPr marL="0" indent="0" algn="ctr">
              <a:buNone/>
              <a:defRPr sz="900"/>
            </a:lvl1pPr>
          </a:lstStyle>
          <a:p>
            <a:r>
              <a:rPr lang="en-CA" dirty="0" smtClean="0"/>
              <a:t>12</a:t>
            </a:r>
            <a:endParaRPr lang="en-CA" dirty="0"/>
          </a:p>
        </p:txBody>
      </p:sp>
      <p:sp>
        <p:nvSpPr>
          <p:cNvPr id="26" name="SmartArt Placeholder 4"/>
          <p:cNvSpPr>
            <a:spLocks noGrp="1"/>
          </p:cNvSpPr>
          <p:nvPr>
            <p:ph type="dgm" sz="quarter" idx="73" hasCustomPrompt="1"/>
          </p:nvPr>
        </p:nvSpPr>
        <p:spPr>
          <a:xfrm>
            <a:off x="548879" y="-378476"/>
            <a:ext cx="504900" cy="162000"/>
          </a:xfrm>
          <a:solidFill>
            <a:schemeClr val="bg2"/>
          </a:solidFill>
        </p:spPr>
        <p:txBody>
          <a:bodyPr anchor="ctr">
            <a:normAutofit/>
          </a:bodyPr>
          <a:lstStyle>
            <a:lvl1pPr marL="0" indent="0" algn="ctr">
              <a:buNone/>
              <a:defRPr sz="900"/>
            </a:lvl1pPr>
          </a:lstStyle>
          <a:p>
            <a:r>
              <a:rPr lang="en-CA" dirty="0" smtClean="0"/>
              <a:t>1</a:t>
            </a:r>
            <a:endParaRPr lang="en-CA" dirty="0"/>
          </a:p>
        </p:txBody>
      </p:sp>
      <p:sp>
        <p:nvSpPr>
          <p:cNvPr id="27" name="SmartArt Placeholder 4"/>
          <p:cNvSpPr>
            <a:spLocks noGrp="1"/>
          </p:cNvSpPr>
          <p:nvPr>
            <p:ph type="dgm" sz="quarter" idx="74" hasCustomPrompt="1"/>
          </p:nvPr>
        </p:nvSpPr>
        <p:spPr>
          <a:xfrm>
            <a:off x="1234679" y="-378476"/>
            <a:ext cx="504900" cy="162000"/>
          </a:xfrm>
          <a:solidFill>
            <a:schemeClr val="bg2"/>
          </a:solidFill>
        </p:spPr>
        <p:txBody>
          <a:bodyPr anchor="ctr">
            <a:normAutofit/>
          </a:bodyPr>
          <a:lstStyle>
            <a:lvl1pPr marL="0" indent="0" algn="ctr">
              <a:buNone/>
              <a:defRPr sz="900"/>
            </a:lvl1pPr>
          </a:lstStyle>
          <a:p>
            <a:r>
              <a:rPr lang="en-CA" dirty="0" smtClean="0"/>
              <a:t>2</a:t>
            </a:r>
            <a:endParaRPr lang="en-CA" dirty="0"/>
          </a:p>
        </p:txBody>
      </p:sp>
      <p:sp>
        <p:nvSpPr>
          <p:cNvPr id="28" name="SmartArt Placeholder 4"/>
          <p:cNvSpPr>
            <a:spLocks noGrp="1"/>
          </p:cNvSpPr>
          <p:nvPr>
            <p:ph type="dgm" sz="quarter" idx="75" hasCustomPrompt="1"/>
          </p:nvPr>
        </p:nvSpPr>
        <p:spPr>
          <a:xfrm>
            <a:off x="1920478" y="-378476"/>
            <a:ext cx="504900" cy="162000"/>
          </a:xfrm>
          <a:solidFill>
            <a:schemeClr val="bg2"/>
          </a:solidFill>
        </p:spPr>
        <p:txBody>
          <a:bodyPr anchor="ctr">
            <a:normAutofit/>
          </a:bodyPr>
          <a:lstStyle>
            <a:lvl1pPr marL="0" indent="0" algn="ctr">
              <a:buNone/>
              <a:defRPr sz="900"/>
            </a:lvl1pPr>
          </a:lstStyle>
          <a:p>
            <a:r>
              <a:rPr lang="en-CA" dirty="0" smtClean="0"/>
              <a:t>3</a:t>
            </a:r>
            <a:endParaRPr lang="en-CA" dirty="0"/>
          </a:p>
        </p:txBody>
      </p:sp>
      <p:sp>
        <p:nvSpPr>
          <p:cNvPr id="29" name="SmartArt Placeholder 4"/>
          <p:cNvSpPr>
            <a:spLocks noGrp="1"/>
          </p:cNvSpPr>
          <p:nvPr>
            <p:ph type="dgm" sz="quarter" idx="76" hasCustomPrompt="1"/>
          </p:nvPr>
        </p:nvSpPr>
        <p:spPr>
          <a:xfrm>
            <a:off x="2606279" y="-378476"/>
            <a:ext cx="504900" cy="162000"/>
          </a:xfrm>
          <a:solidFill>
            <a:schemeClr val="bg2"/>
          </a:solidFill>
        </p:spPr>
        <p:txBody>
          <a:bodyPr anchor="ctr">
            <a:normAutofit/>
          </a:bodyPr>
          <a:lstStyle>
            <a:lvl1pPr marL="0" indent="0" algn="ctr">
              <a:buNone/>
              <a:defRPr sz="900"/>
            </a:lvl1pPr>
          </a:lstStyle>
          <a:p>
            <a:r>
              <a:rPr lang="en-CA" dirty="0" smtClean="0"/>
              <a:t>4</a:t>
            </a:r>
            <a:endParaRPr lang="en-CA" dirty="0"/>
          </a:p>
        </p:txBody>
      </p:sp>
      <p:sp>
        <p:nvSpPr>
          <p:cNvPr id="30" name="SmartArt Placeholder 4"/>
          <p:cNvSpPr>
            <a:spLocks noGrp="1"/>
          </p:cNvSpPr>
          <p:nvPr>
            <p:ph type="dgm" sz="quarter" idx="77" hasCustomPrompt="1"/>
          </p:nvPr>
        </p:nvSpPr>
        <p:spPr>
          <a:xfrm>
            <a:off x="3292079" y="-378476"/>
            <a:ext cx="504900" cy="162000"/>
          </a:xfrm>
          <a:solidFill>
            <a:schemeClr val="bg2"/>
          </a:solidFill>
        </p:spPr>
        <p:txBody>
          <a:bodyPr anchor="ctr">
            <a:normAutofit/>
          </a:bodyPr>
          <a:lstStyle>
            <a:lvl1pPr marL="0" indent="0" algn="ctr">
              <a:buNone/>
              <a:defRPr sz="900"/>
            </a:lvl1pPr>
          </a:lstStyle>
          <a:p>
            <a:r>
              <a:rPr lang="en-CA" dirty="0" smtClean="0"/>
              <a:t>5</a:t>
            </a:r>
            <a:endParaRPr lang="en-CA" dirty="0"/>
          </a:p>
        </p:txBody>
      </p:sp>
      <p:sp>
        <p:nvSpPr>
          <p:cNvPr id="31" name="SmartArt Placeholder 4"/>
          <p:cNvSpPr>
            <a:spLocks noGrp="1"/>
          </p:cNvSpPr>
          <p:nvPr>
            <p:ph type="dgm" sz="quarter" idx="78" hasCustomPrompt="1"/>
          </p:nvPr>
        </p:nvSpPr>
        <p:spPr>
          <a:xfrm>
            <a:off x="3977879" y="-378476"/>
            <a:ext cx="504900" cy="162000"/>
          </a:xfrm>
          <a:solidFill>
            <a:schemeClr val="bg2"/>
          </a:solidFill>
        </p:spPr>
        <p:txBody>
          <a:bodyPr anchor="ctr">
            <a:normAutofit/>
          </a:bodyPr>
          <a:lstStyle>
            <a:lvl1pPr marL="0" indent="0" algn="ctr">
              <a:buNone/>
              <a:defRPr sz="900"/>
            </a:lvl1pPr>
          </a:lstStyle>
          <a:p>
            <a:r>
              <a:rPr lang="en-CA" dirty="0" smtClean="0"/>
              <a:t>6</a:t>
            </a:r>
            <a:endParaRPr lang="en-CA" dirty="0"/>
          </a:p>
        </p:txBody>
      </p:sp>
      <p:sp>
        <p:nvSpPr>
          <p:cNvPr id="32" name="SmartArt Placeholder 4"/>
          <p:cNvSpPr>
            <a:spLocks noGrp="1"/>
          </p:cNvSpPr>
          <p:nvPr>
            <p:ph type="dgm" sz="quarter" idx="79" hasCustomPrompt="1"/>
          </p:nvPr>
        </p:nvSpPr>
        <p:spPr>
          <a:xfrm>
            <a:off x="4663678" y="-378476"/>
            <a:ext cx="504900" cy="162000"/>
          </a:xfrm>
          <a:solidFill>
            <a:schemeClr val="bg2"/>
          </a:solidFill>
        </p:spPr>
        <p:txBody>
          <a:bodyPr anchor="ctr">
            <a:normAutofit/>
          </a:bodyPr>
          <a:lstStyle>
            <a:lvl1pPr marL="0" indent="0" algn="ctr">
              <a:buNone/>
              <a:defRPr sz="900"/>
            </a:lvl1pPr>
          </a:lstStyle>
          <a:p>
            <a:r>
              <a:rPr lang="en-CA" dirty="0" smtClean="0"/>
              <a:t>7</a:t>
            </a:r>
            <a:endParaRPr lang="en-CA" dirty="0"/>
          </a:p>
        </p:txBody>
      </p:sp>
      <p:sp>
        <p:nvSpPr>
          <p:cNvPr id="33" name="SmartArt Placeholder 4"/>
          <p:cNvSpPr>
            <a:spLocks noGrp="1"/>
          </p:cNvSpPr>
          <p:nvPr>
            <p:ph type="dgm" sz="quarter" idx="80" hasCustomPrompt="1"/>
          </p:nvPr>
        </p:nvSpPr>
        <p:spPr>
          <a:xfrm>
            <a:off x="5349477" y="-378476"/>
            <a:ext cx="504900" cy="162000"/>
          </a:xfrm>
          <a:solidFill>
            <a:schemeClr val="bg2"/>
          </a:solidFill>
        </p:spPr>
        <p:txBody>
          <a:bodyPr anchor="ctr">
            <a:normAutofit/>
          </a:bodyPr>
          <a:lstStyle>
            <a:lvl1pPr marL="0" indent="0" algn="ctr">
              <a:buNone/>
              <a:defRPr sz="900"/>
            </a:lvl1pPr>
          </a:lstStyle>
          <a:p>
            <a:r>
              <a:rPr lang="en-CA" dirty="0" smtClean="0"/>
              <a:t>8</a:t>
            </a:r>
            <a:endParaRPr lang="en-CA" dirty="0"/>
          </a:p>
        </p:txBody>
      </p:sp>
      <p:sp>
        <p:nvSpPr>
          <p:cNvPr id="34" name="SmartArt Placeholder 4"/>
          <p:cNvSpPr>
            <a:spLocks noGrp="1"/>
          </p:cNvSpPr>
          <p:nvPr>
            <p:ph type="dgm" sz="quarter" idx="81" hasCustomPrompt="1"/>
          </p:nvPr>
        </p:nvSpPr>
        <p:spPr>
          <a:xfrm>
            <a:off x="6032822" y="-378476"/>
            <a:ext cx="504900" cy="162000"/>
          </a:xfrm>
          <a:solidFill>
            <a:schemeClr val="bg2"/>
          </a:solidFill>
        </p:spPr>
        <p:txBody>
          <a:bodyPr anchor="ctr">
            <a:normAutofit/>
          </a:bodyPr>
          <a:lstStyle>
            <a:lvl1pPr marL="0" indent="0" algn="ctr">
              <a:buNone/>
              <a:defRPr sz="900"/>
            </a:lvl1pPr>
          </a:lstStyle>
          <a:p>
            <a:r>
              <a:rPr lang="en-CA" dirty="0" smtClean="0"/>
              <a:t>9</a:t>
            </a:r>
            <a:endParaRPr lang="en-CA" dirty="0"/>
          </a:p>
        </p:txBody>
      </p:sp>
      <p:sp>
        <p:nvSpPr>
          <p:cNvPr id="35" name="SmartArt Placeholder 4"/>
          <p:cNvSpPr>
            <a:spLocks noGrp="1"/>
          </p:cNvSpPr>
          <p:nvPr>
            <p:ph type="dgm" sz="quarter" idx="82" hasCustomPrompt="1"/>
          </p:nvPr>
        </p:nvSpPr>
        <p:spPr>
          <a:xfrm>
            <a:off x="6716166" y="-378476"/>
            <a:ext cx="504900" cy="162000"/>
          </a:xfrm>
          <a:solidFill>
            <a:schemeClr val="bg2"/>
          </a:solidFill>
        </p:spPr>
        <p:txBody>
          <a:bodyPr anchor="ctr">
            <a:normAutofit/>
          </a:bodyPr>
          <a:lstStyle>
            <a:lvl1pPr marL="0" indent="0" algn="ctr">
              <a:buNone/>
              <a:defRPr sz="900"/>
            </a:lvl1pPr>
          </a:lstStyle>
          <a:p>
            <a:r>
              <a:rPr lang="en-CA" dirty="0" smtClean="0"/>
              <a:t>10</a:t>
            </a:r>
            <a:endParaRPr lang="en-CA" dirty="0"/>
          </a:p>
        </p:txBody>
      </p:sp>
      <p:sp>
        <p:nvSpPr>
          <p:cNvPr id="36" name="SmartArt Placeholder 4"/>
          <p:cNvSpPr>
            <a:spLocks noGrp="1"/>
          </p:cNvSpPr>
          <p:nvPr>
            <p:ph type="dgm" sz="quarter" idx="83" hasCustomPrompt="1"/>
          </p:nvPr>
        </p:nvSpPr>
        <p:spPr>
          <a:xfrm>
            <a:off x="7404422" y="-378476"/>
            <a:ext cx="504900" cy="162000"/>
          </a:xfrm>
          <a:solidFill>
            <a:schemeClr val="bg2"/>
          </a:solidFill>
        </p:spPr>
        <p:txBody>
          <a:bodyPr anchor="ctr">
            <a:normAutofit/>
          </a:bodyPr>
          <a:lstStyle>
            <a:lvl1pPr marL="0" indent="0" algn="ctr">
              <a:buNone/>
              <a:defRPr sz="900"/>
            </a:lvl1pPr>
          </a:lstStyle>
          <a:p>
            <a:r>
              <a:rPr lang="en-CA" dirty="0" smtClean="0"/>
              <a:t>11</a:t>
            </a:r>
            <a:endParaRPr lang="en-CA" dirty="0"/>
          </a:p>
        </p:txBody>
      </p:sp>
      <p:sp>
        <p:nvSpPr>
          <p:cNvPr id="37" name="SmartArt Placeholder 4"/>
          <p:cNvSpPr>
            <a:spLocks noGrp="1"/>
          </p:cNvSpPr>
          <p:nvPr>
            <p:ph type="dgm" sz="quarter" idx="84" hasCustomPrompt="1"/>
          </p:nvPr>
        </p:nvSpPr>
        <p:spPr>
          <a:xfrm>
            <a:off x="8085983" y="-378476"/>
            <a:ext cx="504900" cy="162000"/>
          </a:xfrm>
          <a:solidFill>
            <a:schemeClr val="bg2"/>
          </a:solidFill>
        </p:spPr>
        <p:txBody>
          <a:bodyPr anchor="ctr">
            <a:normAutofit/>
          </a:bodyPr>
          <a:lstStyle>
            <a:lvl1pPr marL="0" indent="0" algn="ctr">
              <a:buNone/>
              <a:defRPr sz="900"/>
            </a:lvl1pPr>
          </a:lstStyle>
          <a:p>
            <a:r>
              <a:rPr lang="en-CA" dirty="0" smtClean="0"/>
              <a:t>12</a:t>
            </a:r>
            <a:endParaRPr lang="en-CA" dirty="0"/>
          </a:p>
        </p:txBody>
      </p:sp>
      <p:sp>
        <p:nvSpPr>
          <p:cNvPr id="3" name="Subtitle 2"/>
          <p:cNvSpPr>
            <a:spLocks noGrp="1"/>
          </p:cNvSpPr>
          <p:nvPr>
            <p:ph type="subTitle" idx="1" hasCustomPrompt="1"/>
          </p:nvPr>
        </p:nvSpPr>
        <p:spPr>
          <a:xfrm>
            <a:off x="548878" y="4531104"/>
            <a:ext cx="6167288" cy="247927"/>
          </a:xfrm>
        </p:spPr>
        <p:txBody>
          <a:bodyPr lIns="0" tIns="0" rIns="0" bIns="0">
            <a:normAutofit/>
          </a:bodyPr>
          <a:lstStyle>
            <a:lvl1pPr marL="0" indent="0" algn="l">
              <a:buNone/>
              <a:defRPr sz="1400" cap="all" spc="0" baseline="0">
                <a:solidFill>
                  <a:schemeClr val="tx2"/>
                </a:solidFill>
              </a:defRPr>
            </a:lvl1pPr>
            <a:lvl2pPr marL="342900" indent="0" algn="ctr">
              <a:buNone/>
              <a:defRPr sz="1500"/>
            </a:lvl2pPr>
            <a:lvl3pPr marL="685800" indent="0" algn="ctr">
              <a:buNone/>
              <a:defRPr sz="140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smtClean="0"/>
              <a:t>Date (ex. September 1, 2015)</a:t>
            </a:r>
            <a:endParaRPr lang="en-CA" dirty="0"/>
          </a:p>
        </p:txBody>
      </p:sp>
      <p:sp>
        <p:nvSpPr>
          <p:cNvPr id="42" name="Slide Number Placeholder 5"/>
          <p:cNvSpPr>
            <a:spLocks noGrp="1"/>
          </p:cNvSpPr>
          <p:nvPr>
            <p:ph type="sldNum" sz="quarter" idx="12"/>
          </p:nvPr>
        </p:nvSpPr>
        <p:spPr>
          <a:xfrm>
            <a:off x="561426" y="2913743"/>
            <a:ext cx="2549753" cy="485524"/>
          </a:xfrm>
        </p:spPr>
        <p:txBody>
          <a:bodyPr anchor="t"/>
          <a:lstStyle>
            <a:lvl1pPr marL="0" marR="0" indent="0" algn="l" defTabSz="685800" rtl="0" eaLnBrk="1" fontAlgn="auto" latinLnBrk="0" hangingPunct="1">
              <a:lnSpc>
                <a:spcPct val="150000"/>
              </a:lnSpc>
              <a:spcBef>
                <a:spcPts val="0"/>
              </a:spcBef>
              <a:spcAft>
                <a:spcPts val="0"/>
              </a:spcAft>
              <a:buClrTx/>
              <a:buSzTx/>
              <a:buFontTx/>
              <a:buNone/>
              <a:tabLst/>
              <a:defRPr lang="en-CA" sz="1400" b="0" kern="1200" cap="all" baseline="0">
                <a:solidFill>
                  <a:schemeClr val="bg1"/>
                </a:solidFill>
                <a:latin typeface="Arial" panose="020B0604020202020204" pitchFamily="34" charset="0"/>
                <a:ea typeface="+mn-ea"/>
                <a:cs typeface="Arial" panose="020B0604020202020204" pitchFamily="34" charset="0"/>
              </a:defRPr>
            </a:lvl1pPr>
          </a:lstStyle>
          <a:p>
            <a:pPr>
              <a:defRPr/>
            </a:pPr>
            <a:r>
              <a:rPr sz="1100" b="1" cap="none" dirty="0" smtClean="0">
                <a:solidFill>
                  <a:srgbClr val="FFFFFF"/>
                </a:solidFill>
              </a:rPr>
              <a:t>FLEET MANAGEMENT</a:t>
            </a:r>
          </a:p>
          <a:p>
            <a:pPr>
              <a:lnSpc>
                <a:spcPct val="100000"/>
              </a:lnSpc>
              <a:defRPr/>
            </a:pPr>
            <a:r>
              <a:rPr sz="900" cap="none" dirty="0" smtClean="0">
                <a:solidFill>
                  <a:srgbClr val="FFFFFF"/>
                </a:solidFill>
              </a:rPr>
              <a:t>Element Financial Corporation</a:t>
            </a:r>
            <a:endParaRPr sz="900" cap="none" dirty="0">
              <a:solidFill>
                <a:srgbClr val="FFFFFF"/>
              </a:solidFill>
            </a:endParaRPr>
          </a:p>
        </p:txBody>
      </p:sp>
    </p:spTree>
    <p:extLst>
      <p:ext uri="{BB962C8B-B14F-4D97-AF65-F5344CB8AC3E}">
        <p14:creationId xmlns:p14="http://schemas.microsoft.com/office/powerpoint/2010/main" val="1483144757"/>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 cobrand">
    <p:spTree>
      <p:nvGrpSpPr>
        <p:cNvPr id="1" name=""/>
        <p:cNvGrpSpPr/>
        <p:nvPr/>
      </p:nvGrpSpPr>
      <p:grpSpPr>
        <a:xfrm>
          <a:off x="0" y="0"/>
          <a:ext cx="0" cy="0"/>
          <a:chOff x="0" y="0"/>
          <a:chExt cx="0" cy="0"/>
        </a:xfrm>
      </p:grpSpPr>
      <p:sp>
        <p:nvSpPr>
          <p:cNvPr id="7" name="Picture Placeholder 8"/>
          <p:cNvSpPr>
            <a:spLocks noGrp="1"/>
          </p:cNvSpPr>
          <p:nvPr>
            <p:ph type="pic" sz="quarter" idx="60" hasCustomPrompt="1"/>
          </p:nvPr>
        </p:nvSpPr>
        <p:spPr>
          <a:xfrm>
            <a:off x="1" y="0"/>
            <a:ext cx="9143999" cy="3975535"/>
          </a:xfrm>
          <a:solidFill>
            <a:schemeClr val="bg2"/>
          </a:solidFill>
        </p:spPr>
        <p:txBody>
          <a:bodyPr anchor="ctr"/>
          <a:lstStyle>
            <a:lvl1pPr marL="0" indent="0" algn="ctr">
              <a:buFont typeface="+mj-lt"/>
              <a:buNone/>
              <a:defRPr sz="900" baseline="0"/>
            </a:lvl1pPr>
          </a:lstStyle>
          <a:p>
            <a:r>
              <a:rPr lang="en-CA" dirty="0" smtClean="0"/>
              <a:t> </a:t>
            </a:r>
            <a:endParaRPr lang="en-CA" dirty="0"/>
          </a:p>
        </p:txBody>
      </p:sp>
      <p:sp>
        <p:nvSpPr>
          <p:cNvPr id="5" name="Rectangle 4"/>
          <p:cNvSpPr/>
          <p:nvPr userDrawn="1"/>
        </p:nvSpPr>
        <p:spPr>
          <a:xfrm>
            <a:off x="0" y="3994311"/>
            <a:ext cx="9144000" cy="11491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defTabSz="685800"/>
            <a:endParaRPr lang="en-CA" sz="1400">
              <a:solidFill>
                <a:srgbClr val="FFFFFF"/>
              </a:solidFill>
              <a:latin typeface="Arial"/>
            </a:endParaRPr>
          </a:p>
        </p:txBody>
      </p:sp>
      <p:sp>
        <p:nvSpPr>
          <p:cNvPr id="39" name="Footer Placeholder 4"/>
          <p:cNvSpPr>
            <a:spLocks noGrp="1"/>
          </p:cNvSpPr>
          <p:nvPr>
            <p:ph type="ftr" sz="quarter" idx="11"/>
          </p:nvPr>
        </p:nvSpPr>
        <p:spPr>
          <a:xfrm>
            <a:off x="555153" y="3147882"/>
            <a:ext cx="8042005" cy="477981"/>
          </a:xfrm>
        </p:spPr>
        <p:txBody>
          <a:bodyPr anchor="t"/>
          <a:lstStyle>
            <a:lvl1pPr algn="l">
              <a:defRPr sz="2300" b="0">
                <a:solidFill>
                  <a:schemeClr val="bg1"/>
                </a:solidFill>
              </a:defRPr>
            </a:lvl1pPr>
          </a:lstStyle>
          <a:p>
            <a:pPr>
              <a:lnSpc>
                <a:spcPct val="150000"/>
              </a:lnSpc>
            </a:pPr>
            <a:r>
              <a:rPr lang="en-CA" dirty="0" smtClean="0">
                <a:solidFill>
                  <a:srgbClr val="FFFFFF"/>
                </a:solidFill>
              </a:rPr>
              <a:t>Section Name</a:t>
            </a:r>
          </a:p>
        </p:txBody>
      </p:sp>
      <p:pic>
        <p:nvPicPr>
          <p:cNvPr id="38" name="Picture 37"/>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7029122" y="4249316"/>
            <a:ext cx="1566000" cy="581160"/>
          </a:xfrm>
          <a:prstGeom prst="rect">
            <a:avLst/>
          </a:prstGeom>
        </p:spPr>
      </p:pic>
      <p:sp>
        <p:nvSpPr>
          <p:cNvPr id="14" name="SmartArt Placeholder 4"/>
          <p:cNvSpPr>
            <a:spLocks noGrp="1"/>
          </p:cNvSpPr>
          <p:nvPr>
            <p:ph type="dgm" sz="quarter" idx="61" hasCustomPrompt="1"/>
          </p:nvPr>
        </p:nvSpPr>
        <p:spPr>
          <a:xfrm>
            <a:off x="-501161" y="465535"/>
            <a:ext cx="245614" cy="351000"/>
          </a:xfrm>
          <a:solidFill>
            <a:schemeClr val="bg2"/>
          </a:solidFill>
        </p:spPr>
        <p:txBody>
          <a:bodyPr anchor="ctr">
            <a:normAutofit/>
          </a:bodyPr>
          <a:lstStyle>
            <a:lvl1pPr marL="0" indent="0" algn="ctr">
              <a:buNone/>
              <a:defRPr sz="900"/>
            </a:lvl1pPr>
          </a:lstStyle>
          <a:p>
            <a:r>
              <a:rPr lang="en-CA" dirty="0" smtClean="0"/>
              <a:t>1</a:t>
            </a:r>
            <a:endParaRPr lang="en-CA" dirty="0"/>
          </a:p>
        </p:txBody>
      </p:sp>
      <p:sp>
        <p:nvSpPr>
          <p:cNvPr id="15" name="SmartArt Placeholder 4"/>
          <p:cNvSpPr>
            <a:spLocks noGrp="1"/>
          </p:cNvSpPr>
          <p:nvPr>
            <p:ph type="dgm" sz="quarter" idx="62" hasCustomPrompt="1"/>
          </p:nvPr>
        </p:nvSpPr>
        <p:spPr>
          <a:xfrm>
            <a:off x="-501161" y="816535"/>
            <a:ext cx="245614" cy="351000"/>
          </a:xfrm>
          <a:solidFill>
            <a:schemeClr val="bg2"/>
          </a:solidFill>
        </p:spPr>
        <p:txBody>
          <a:bodyPr anchor="ctr">
            <a:normAutofit/>
          </a:bodyPr>
          <a:lstStyle>
            <a:lvl1pPr marL="0" indent="0" algn="ctr">
              <a:buNone/>
              <a:defRPr sz="900"/>
            </a:lvl1pPr>
          </a:lstStyle>
          <a:p>
            <a:r>
              <a:rPr lang="en-CA" dirty="0" smtClean="0"/>
              <a:t>2</a:t>
            </a:r>
            <a:endParaRPr lang="en-CA" dirty="0"/>
          </a:p>
        </p:txBody>
      </p:sp>
      <p:sp>
        <p:nvSpPr>
          <p:cNvPr id="16" name="SmartArt Placeholder 4"/>
          <p:cNvSpPr>
            <a:spLocks noGrp="1"/>
          </p:cNvSpPr>
          <p:nvPr>
            <p:ph type="dgm" sz="quarter" idx="63" hasCustomPrompt="1"/>
          </p:nvPr>
        </p:nvSpPr>
        <p:spPr>
          <a:xfrm>
            <a:off x="-501161" y="1167535"/>
            <a:ext cx="245614" cy="351000"/>
          </a:xfrm>
          <a:solidFill>
            <a:schemeClr val="bg2"/>
          </a:solidFill>
        </p:spPr>
        <p:txBody>
          <a:bodyPr anchor="ctr">
            <a:normAutofit/>
          </a:bodyPr>
          <a:lstStyle>
            <a:lvl1pPr marL="0" indent="0" algn="ctr">
              <a:buNone/>
              <a:defRPr sz="900"/>
            </a:lvl1pPr>
          </a:lstStyle>
          <a:p>
            <a:r>
              <a:rPr lang="en-CA" dirty="0" smtClean="0"/>
              <a:t>3</a:t>
            </a:r>
            <a:endParaRPr lang="en-CA" dirty="0"/>
          </a:p>
        </p:txBody>
      </p:sp>
      <p:sp>
        <p:nvSpPr>
          <p:cNvPr id="17" name="SmartArt Placeholder 4"/>
          <p:cNvSpPr>
            <a:spLocks noGrp="1"/>
          </p:cNvSpPr>
          <p:nvPr>
            <p:ph type="dgm" sz="quarter" idx="64" hasCustomPrompt="1"/>
          </p:nvPr>
        </p:nvSpPr>
        <p:spPr>
          <a:xfrm>
            <a:off x="-501161" y="1518535"/>
            <a:ext cx="245614" cy="351000"/>
          </a:xfrm>
          <a:solidFill>
            <a:schemeClr val="bg2"/>
          </a:solidFill>
        </p:spPr>
        <p:txBody>
          <a:bodyPr anchor="ctr">
            <a:normAutofit/>
          </a:bodyPr>
          <a:lstStyle>
            <a:lvl1pPr marL="0" indent="0" algn="ctr">
              <a:buNone/>
              <a:defRPr sz="900"/>
            </a:lvl1pPr>
          </a:lstStyle>
          <a:p>
            <a:r>
              <a:rPr lang="en-CA" dirty="0" smtClean="0"/>
              <a:t>4</a:t>
            </a:r>
            <a:endParaRPr lang="en-CA" dirty="0"/>
          </a:p>
        </p:txBody>
      </p:sp>
      <p:sp>
        <p:nvSpPr>
          <p:cNvPr id="18" name="SmartArt Placeholder 4"/>
          <p:cNvSpPr>
            <a:spLocks noGrp="1"/>
          </p:cNvSpPr>
          <p:nvPr>
            <p:ph type="dgm" sz="quarter" idx="65" hasCustomPrompt="1"/>
          </p:nvPr>
        </p:nvSpPr>
        <p:spPr>
          <a:xfrm>
            <a:off x="-501161" y="1869535"/>
            <a:ext cx="245614" cy="351000"/>
          </a:xfrm>
          <a:solidFill>
            <a:schemeClr val="bg2"/>
          </a:solidFill>
        </p:spPr>
        <p:txBody>
          <a:bodyPr anchor="ctr">
            <a:normAutofit/>
          </a:bodyPr>
          <a:lstStyle>
            <a:lvl1pPr marL="0" indent="0" algn="ctr">
              <a:buNone/>
              <a:defRPr sz="900"/>
            </a:lvl1pPr>
          </a:lstStyle>
          <a:p>
            <a:r>
              <a:rPr lang="en-CA" dirty="0" smtClean="0"/>
              <a:t>5</a:t>
            </a:r>
            <a:endParaRPr lang="en-CA" dirty="0"/>
          </a:p>
        </p:txBody>
      </p:sp>
      <p:sp>
        <p:nvSpPr>
          <p:cNvPr id="19" name="SmartArt Placeholder 4"/>
          <p:cNvSpPr>
            <a:spLocks noGrp="1"/>
          </p:cNvSpPr>
          <p:nvPr>
            <p:ph type="dgm" sz="quarter" idx="66" hasCustomPrompt="1"/>
          </p:nvPr>
        </p:nvSpPr>
        <p:spPr>
          <a:xfrm>
            <a:off x="-501161" y="2220535"/>
            <a:ext cx="245614" cy="351000"/>
          </a:xfrm>
          <a:solidFill>
            <a:schemeClr val="bg2"/>
          </a:solidFill>
        </p:spPr>
        <p:txBody>
          <a:bodyPr anchor="ctr">
            <a:normAutofit/>
          </a:bodyPr>
          <a:lstStyle>
            <a:lvl1pPr marL="0" indent="0" algn="ctr">
              <a:buNone/>
              <a:defRPr sz="900"/>
            </a:lvl1pPr>
          </a:lstStyle>
          <a:p>
            <a:r>
              <a:rPr lang="en-CA" dirty="0" smtClean="0"/>
              <a:t>6</a:t>
            </a:r>
            <a:endParaRPr lang="en-CA" dirty="0"/>
          </a:p>
        </p:txBody>
      </p:sp>
      <p:sp>
        <p:nvSpPr>
          <p:cNvPr id="20" name="SmartArt Placeholder 4"/>
          <p:cNvSpPr>
            <a:spLocks noGrp="1"/>
          </p:cNvSpPr>
          <p:nvPr>
            <p:ph type="dgm" sz="quarter" idx="67" hasCustomPrompt="1"/>
          </p:nvPr>
        </p:nvSpPr>
        <p:spPr>
          <a:xfrm>
            <a:off x="-501161" y="2571535"/>
            <a:ext cx="245614" cy="351000"/>
          </a:xfrm>
          <a:solidFill>
            <a:schemeClr val="bg2"/>
          </a:solidFill>
        </p:spPr>
        <p:txBody>
          <a:bodyPr anchor="ctr">
            <a:normAutofit/>
          </a:bodyPr>
          <a:lstStyle>
            <a:lvl1pPr marL="0" indent="0" algn="ctr">
              <a:buNone/>
              <a:defRPr sz="900"/>
            </a:lvl1pPr>
          </a:lstStyle>
          <a:p>
            <a:r>
              <a:rPr lang="en-CA" dirty="0" smtClean="0"/>
              <a:t>7</a:t>
            </a:r>
            <a:endParaRPr lang="en-CA" dirty="0"/>
          </a:p>
        </p:txBody>
      </p:sp>
      <p:sp>
        <p:nvSpPr>
          <p:cNvPr id="21" name="SmartArt Placeholder 4"/>
          <p:cNvSpPr>
            <a:spLocks noGrp="1"/>
          </p:cNvSpPr>
          <p:nvPr>
            <p:ph type="dgm" sz="quarter" idx="68" hasCustomPrompt="1"/>
          </p:nvPr>
        </p:nvSpPr>
        <p:spPr>
          <a:xfrm>
            <a:off x="-501161" y="2922535"/>
            <a:ext cx="245614" cy="351000"/>
          </a:xfrm>
          <a:solidFill>
            <a:schemeClr val="bg2"/>
          </a:solidFill>
        </p:spPr>
        <p:txBody>
          <a:bodyPr anchor="ctr">
            <a:normAutofit/>
          </a:bodyPr>
          <a:lstStyle>
            <a:lvl1pPr marL="0" indent="0" algn="ctr">
              <a:buNone/>
              <a:defRPr sz="900"/>
            </a:lvl1pPr>
          </a:lstStyle>
          <a:p>
            <a:r>
              <a:rPr lang="en-CA" dirty="0" smtClean="0"/>
              <a:t>8</a:t>
            </a:r>
            <a:endParaRPr lang="en-CA" dirty="0"/>
          </a:p>
        </p:txBody>
      </p:sp>
      <p:sp>
        <p:nvSpPr>
          <p:cNvPr id="22" name="SmartArt Placeholder 4"/>
          <p:cNvSpPr>
            <a:spLocks noGrp="1"/>
          </p:cNvSpPr>
          <p:nvPr>
            <p:ph type="dgm" sz="quarter" idx="69" hasCustomPrompt="1"/>
          </p:nvPr>
        </p:nvSpPr>
        <p:spPr>
          <a:xfrm>
            <a:off x="-501161" y="3273535"/>
            <a:ext cx="245614" cy="351000"/>
          </a:xfrm>
          <a:solidFill>
            <a:schemeClr val="bg2"/>
          </a:solidFill>
        </p:spPr>
        <p:txBody>
          <a:bodyPr anchor="ctr">
            <a:normAutofit/>
          </a:bodyPr>
          <a:lstStyle>
            <a:lvl1pPr marL="0" indent="0" algn="ctr">
              <a:buNone/>
              <a:defRPr sz="900"/>
            </a:lvl1pPr>
          </a:lstStyle>
          <a:p>
            <a:r>
              <a:rPr lang="en-CA" dirty="0" smtClean="0"/>
              <a:t>9</a:t>
            </a:r>
            <a:endParaRPr lang="en-CA" dirty="0"/>
          </a:p>
        </p:txBody>
      </p:sp>
      <p:sp>
        <p:nvSpPr>
          <p:cNvPr id="23" name="SmartArt Placeholder 4"/>
          <p:cNvSpPr>
            <a:spLocks noGrp="1"/>
          </p:cNvSpPr>
          <p:nvPr>
            <p:ph type="dgm" sz="quarter" idx="70" hasCustomPrompt="1"/>
          </p:nvPr>
        </p:nvSpPr>
        <p:spPr>
          <a:xfrm>
            <a:off x="-501161" y="3624535"/>
            <a:ext cx="245614" cy="351000"/>
          </a:xfrm>
          <a:solidFill>
            <a:schemeClr val="bg2"/>
          </a:solidFill>
        </p:spPr>
        <p:txBody>
          <a:bodyPr anchor="ctr">
            <a:normAutofit/>
          </a:bodyPr>
          <a:lstStyle>
            <a:lvl1pPr marL="0" indent="0" algn="ctr">
              <a:buNone/>
              <a:defRPr sz="900"/>
            </a:lvl1pPr>
          </a:lstStyle>
          <a:p>
            <a:r>
              <a:rPr lang="en-CA" dirty="0" smtClean="0"/>
              <a:t>10</a:t>
            </a:r>
            <a:endParaRPr lang="en-CA" dirty="0"/>
          </a:p>
        </p:txBody>
      </p:sp>
      <p:sp>
        <p:nvSpPr>
          <p:cNvPr id="24" name="SmartArt Placeholder 4"/>
          <p:cNvSpPr>
            <a:spLocks noGrp="1"/>
          </p:cNvSpPr>
          <p:nvPr>
            <p:ph type="dgm" sz="quarter" idx="71" hasCustomPrompt="1"/>
          </p:nvPr>
        </p:nvSpPr>
        <p:spPr>
          <a:xfrm>
            <a:off x="-501161" y="3977639"/>
            <a:ext cx="245614" cy="351000"/>
          </a:xfrm>
          <a:solidFill>
            <a:schemeClr val="bg2"/>
          </a:solidFill>
        </p:spPr>
        <p:txBody>
          <a:bodyPr anchor="ctr">
            <a:normAutofit/>
          </a:bodyPr>
          <a:lstStyle>
            <a:lvl1pPr marL="0" indent="0" algn="ctr">
              <a:buNone/>
              <a:defRPr sz="900"/>
            </a:lvl1pPr>
          </a:lstStyle>
          <a:p>
            <a:r>
              <a:rPr lang="en-CA" dirty="0" smtClean="0"/>
              <a:t>11</a:t>
            </a:r>
            <a:endParaRPr lang="en-CA" dirty="0"/>
          </a:p>
        </p:txBody>
      </p:sp>
      <p:sp>
        <p:nvSpPr>
          <p:cNvPr id="25" name="SmartArt Placeholder 4"/>
          <p:cNvSpPr>
            <a:spLocks noGrp="1"/>
          </p:cNvSpPr>
          <p:nvPr>
            <p:ph type="dgm" sz="quarter" idx="72" hasCustomPrompt="1"/>
          </p:nvPr>
        </p:nvSpPr>
        <p:spPr>
          <a:xfrm>
            <a:off x="-501161" y="4326966"/>
            <a:ext cx="245614" cy="351000"/>
          </a:xfrm>
          <a:solidFill>
            <a:schemeClr val="bg2"/>
          </a:solidFill>
        </p:spPr>
        <p:txBody>
          <a:bodyPr anchor="ctr">
            <a:normAutofit/>
          </a:bodyPr>
          <a:lstStyle>
            <a:lvl1pPr marL="0" indent="0" algn="ctr">
              <a:buNone/>
              <a:defRPr sz="900"/>
            </a:lvl1pPr>
          </a:lstStyle>
          <a:p>
            <a:r>
              <a:rPr lang="en-CA" dirty="0" smtClean="0"/>
              <a:t>12</a:t>
            </a:r>
            <a:endParaRPr lang="en-CA" dirty="0"/>
          </a:p>
        </p:txBody>
      </p:sp>
      <p:sp>
        <p:nvSpPr>
          <p:cNvPr id="26" name="SmartArt Placeholder 4"/>
          <p:cNvSpPr>
            <a:spLocks noGrp="1"/>
          </p:cNvSpPr>
          <p:nvPr>
            <p:ph type="dgm" sz="quarter" idx="73" hasCustomPrompt="1"/>
          </p:nvPr>
        </p:nvSpPr>
        <p:spPr>
          <a:xfrm>
            <a:off x="548879" y="-378476"/>
            <a:ext cx="504900" cy="162000"/>
          </a:xfrm>
          <a:solidFill>
            <a:schemeClr val="bg2"/>
          </a:solidFill>
        </p:spPr>
        <p:txBody>
          <a:bodyPr anchor="ctr">
            <a:normAutofit/>
          </a:bodyPr>
          <a:lstStyle>
            <a:lvl1pPr marL="0" indent="0" algn="ctr">
              <a:buNone/>
              <a:defRPr sz="900"/>
            </a:lvl1pPr>
          </a:lstStyle>
          <a:p>
            <a:r>
              <a:rPr lang="en-CA" dirty="0" smtClean="0"/>
              <a:t>1</a:t>
            </a:r>
            <a:endParaRPr lang="en-CA" dirty="0"/>
          </a:p>
        </p:txBody>
      </p:sp>
      <p:sp>
        <p:nvSpPr>
          <p:cNvPr id="27" name="SmartArt Placeholder 4"/>
          <p:cNvSpPr>
            <a:spLocks noGrp="1"/>
          </p:cNvSpPr>
          <p:nvPr>
            <p:ph type="dgm" sz="quarter" idx="74" hasCustomPrompt="1"/>
          </p:nvPr>
        </p:nvSpPr>
        <p:spPr>
          <a:xfrm>
            <a:off x="1234679" y="-378476"/>
            <a:ext cx="504900" cy="162000"/>
          </a:xfrm>
          <a:solidFill>
            <a:schemeClr val="bg2"/>
          </a:solidFill>
        </p:spPr>
        <p:txBody>
          <a:bodyPr anchor="ctr">
            <a:normAutofit/>
          </a:bodyPr>
          <a:lstStyle>
            <a:lvl1pPr marL="0" indent="0" algn="ctr">
              <a:buNone/>
              <a:defRPr sz="900"/>
            </a:lvl1pPr>
          </a:lstStyle>
          <a:p>
            <a:r>
              <a:rPr lang="en-CA" dirty="0" smtClean="0"/>
              <a:t>2</a:t>
            </a:r>
            <a:endParaRPr lang="en-CA" dirty="0"/>
          </a:p>
        </p:txBody>
      </p:sp>
      <p:sp>
        <p:nvSpPr>
          <p:cNvPr id="28" name="SmartArt Placeholder 4"/>
          <p:cNvSpPr>
            <a:spLocks noGrp="1"/>
          </p:cNvSpPr>
          <p:nvPr>
            <p:ph type="dgm" sz="quarter" idx="75" hasCustomPrompt="1"/>
          </p:nvPr>
        </p:nvSpPr>
        <p:spPr>
          <a:xfrm>
            <a:off x="1920478" y="-378476"/>
            <a:ext cx="504900" cy="162000"/>
          </a:xfrm>
          <a:solidFill>
            <a:schemeClr val="bg2"/>
          </a:solidFill>
        </p:spPr>
        <p:txBody>
          <a:bodyPr anchor="ctr">
            <a:normAutofit/>
          </a:bodyPr>
          <a:lstStyle>
            <a:lvl1pPr marL="0" indent="0" algn="ctr">
              <a:buNone/>
              <a:defRPr sz="900"/>
            </a:lvl1pPr>
          </a:lstStyle>
          <a:p>
            <a:r>
              <a:rPr lang="en-CA" dirty="0" smtClean="0"/>
              <a:t>3</a:t>
            </a:r>
            <a:endParaRPr lang="en-CA" dirty="0"/>
          </a:p>
        </p:txBody>
      </p:sp>
      <p:sp>
        <p:nvSpPr>
          <p:cNvPr id="29" name="SmartArt Placeholder 4"/>
          <p:cNvSpPr>
            <a:spLocks noGrp="1"/>
          </p:cNvSpPr>
          <p:nvPr>
            <p:ph type="dgm" sz="quarter" idx="76" hasCustomPrompt="1"/>
          </p:nvPr>
        </p:nvSpPr>
        <p:spPr>
          <a:xfrm>
            <a:off x="2606279" y="-378476"/>
            <a:ext cx="504900" cy="162000"/>
          </a:xfrm>
          <a:solidFill>
            <a:schemeClr val="bg2"/>
          </a:solidFill>
        </p:spPr>
        <p:txBody>
          <a:bodyPr anchor="ctr">
            <a:normAutofit/>
          </a:bodyPr>
          <a:lstStyle>
            <a:lvl1pPr marL="0" indent="0" algn="ctr">
              <a:buNone/>
              <a:defRPr sz="900"/>
            </a:lvl1pPr>
          </a:lstStyle>
          <a:p>
            <a:r>
              <a:rPr lang="en-CA" dirty="0" smtClean="0"/>
              <a:t>4</a:t>
            </a:r>
            <a:endParaRPr lang="en-CA" dirty="0"/>
          </a:p>
        </p:txBody>
      </p:sp>
      <p:sp>
        <p:nvSpPr>
          <p:cNvPr id="30" name="SmartArt Placeholder 4"/>
          <p:cNvSpPr>
            <a:spLocks noGrp="1"/>
          </p:cNvSpPr>
          <p:nvPr>
            <p:ph type="dgm" sz="quarter" idx="77" hasCustomPrompt="1"/>
          </p:nvPr>
        </p:nvSpPr>
        <p:spPr>
          <a:xfrm>
            <a:off x="3292079" y="-378476"/>
            <a:ext cx="504900" cy="162000"/>
          </a:xfrm>
          <a:solidFill>
            <a:schemeClr val="bg2"/>
          </a:solidFill>
        </p:spPr>
        <p:txBody>
          <a:bodyPr anchor="ctr">
            <a:normAutofit/>
          </a:bodyPr>
          <a:lstStyle>
            <a:lvl1pPr marL="0" indent="0" algn="ctr">
              <a:buNone/>
              <a:defRPr sz="900"/>
            </a:lvl1pPr>
          </a:lstStyle>
          <a:p>
            <a:r>
              <a:rPr lang="en-CA" dirty="0" smtClean="0"/>
              <a:t>5</a:t>
            </a:r>
            <a:endParaRPr lang="en-CA" dirty="0"/>
          </a:p>
        </p:txBody>
      </p:sp>
      <p:sp>
        <p:nvSpPr>
          <p:cNvPr id="31" name="SmartArt Placeholder 4"/>
          <p:cNvSpPr>
            <a:spLocks noGrp="1"/>
          </p:cNvSpPr>
          <p:nvPr>
            <p:ph type="dgm" sz="quarter" idx="78" hasCustomPrompt="1"/>
          </p:nvPr>
        </p:nvSpPr>
        <p:spPr>
          <a:xfrm>
            <a:off x="3977879" y="-378476"/>
            <a:ext cx="504900" cy="162000"/>
          </a:xfrm>
          <a:solidFill>
            <a:schemeClr val="bg2"/>
          </a:solidFill>
        </p:spPr>
        <p:txBody>
          <a:bodyPr anchor="ctr">
            <a:normAutofit/>
          </a:bodyPr>
          <a:lstStyle>
            <a:lvl1pPr marL="0" indent="0" algn="ctr">
              <a:buNone/>
              <a:defRPr sz="900"/>
            </a:lvl1pPr>
          </a:lstStyle>
          <a:p>
            <a:r>
              <a:rPr lang="en-CA" dirty="0" smtClean="0"/>
              <a:t>6</a:t>
            </a:r>
            <a:endParaRPr lang="en-CA" dirty="0"/>
          </a:p>
        </p:txBody>
      </p:sp>
      <p:sp>
        <p:nvSpPr>
          <p:cNvPr id="32" name="SmartArt Placeholder 4"/>
          <p:cNvSpPr>
            <a:spLocks noGrp="1"/>
          </p:cNvSpPr>
          <p:nvPr>
            <p:ph type="dgm" sz="quarter" idx="79" hasCustomPrompt="1"/>
          </p:nvPr>
        </p:nvSpPr>
        <p:spPr>
          <a:xfrm>
            <a:off x="4663678" y="-378476"/>
            <a:ext cx="504900" cy="162000"/>
          </a:xfrm>
          <a:solidFill>
            <a:schemeClr val="bg2"/>
          </a:solidFill>
        </p:spPr>
        <p:txBody>
          <a:bodyPr anchor="ctr">
            <a:normAutofit/>
          </a:bodyPr>
          <a:lstStyle>
            <a:lvl1pPr marL="0" indent="0" algn="ctr">
              <a:buNone/>
              <a:defRPr sz="900"/>
            </a:lvl1pPr>
          </a:lstStyle>
          <a:p>
            <a:r>
              <a:rPr lang="en-CA" dirty="0" smtClean="0"/>
              <a:t>7</a:t>
            </a:r>
            <a:endParaRPr lang="en-CA" dirty="0"/>
          </a:p>
        </p:txBody>
      </p:sp>
      <p:sp>
        <p:nvSpPr>
          <p:cNvPr id="33" name="SmartArt Placeholder 4"/>
          <p:cNvSpPr>
            <a:spLocks noGrp="1"/>
          </p:cNvSpPr>
          <p:nvPr>
            <p:ph type="dgm" sz="quarter" idx="80" hasCustomPrompt="1"/>
          </p:nvPr>
        </p:nvSpPr>
        <p:spPr>
          <a:xfrm>
            <a:off x="5349477" y="-378476"/>
            <a:ext cx="504900" cy="162000"/>
          </a:xfrm>
          <a:solidFill>
            <a:schemeClr val="bg2"/>
          </a:solidFill>
        </p:spPr>
        <p:txBody>
          <a:bodyPr anchor="ctr">
            <a:normAutofit/>
          </a:bodyPr>
          <a:lstStyle>
            <a:lvl1pPr marL="0" indent="0" algn="ctr">
              <a:buNone/>
              <a:defRPr sz="900"/>
            </a:lvl1pPr>
          </a:lstStyle>
          <a:p>
            <a:r>
              <a:rPr lang="en-CA" dirty="0" smtClean="0"/>
              <a:t>8</a:t>
            </a:r>
            <a:endParaRPr lang="en-CA" dirty="0"/>
          </a:p>
        </p:txBody>
      </p:sp>
      <p:sp>
        <p:nvSpPr>
          <p:cNvPr id="34" name="SmartArt Placeholder 4"/>
          <p:cNvSpPr>
            <a:spLocks noGrp="1"/>
          </p:cNvSpPr>
          <p:nvPr>
            <p:ph type="dgm" sz="quarter" idx="81" hasCustomPrompt="1"/>
          </p:nvPr>
        </p:nvSpPr>
        <p:spPr>
          <a:xfrm>
            <a:off x="6032822" y="-378476"/>
            <a:ext cx="504900" cy="162000"/>
          </a:xfrm>
          <a:solidFill>
            <a:schemeClr val="bg2"/>
          </a:solidFill>
        </p:spPr>
        <p:txBody>
          <a:bodyPr anchor="ctr">
            <a:normAutofit/>
          </a:bodyPr>
          <a:lstStyle>
            <a:lvl1pPr marL="0" indent="0" algn="ctr">
              <a:buNone/>
              <a:defRPr sz="900"/>
            </a:lvl1pPr>
          </a:lstStyle>
          <a:p>
            <a:r>
              <a:rPr lang="en-CA" dirty="0" smtClean="0"/>
              <a:t>9</a:t>
            </a:r>
            <a:endParaRPr lang="en-CA" dirty="0"/>
          </a:p>
        </p:txBody>
      </p:sp>
      <p:sp>
        <p:nvSpPr>
          <p:cNvPr id="35" name="SmartArt Placeholder 4"/>
          <p:cNvSpPr>
            <a:spLocks noGrp="1"/>
          </p:cNvSpPr>
          <p:nvPr>
            <p:ph type="dgm" sz="quarter" idx="82" hasCustomPrompt="1"/>
          </p:nvPr>
        </p:nvSpPr>
        <p:spPr>
          <a:xfrm>
            <a:off x="6716166" y="-378476"/>
            <a:ext cx="504900" cy="162000"/>
          </a:xfrm>
          <a:solidFill>
            <a:schemeClr val="bg2"/>
          </a:solidFill>
        </p:spPr>
        <p:txBody>
          <a:bodyPr anchor="ctr">
            <a:normAutofit/>
          </a:bodyPr>
          <a:lstStyle>
            <a:lvl1pPr marL="0" indent="0" algn="ctr">
              <a:buNone/>
              <a:defRPr sz="900"/>
            </a:lvl1pPr>
          </a:lstStyle>
          <a:p>
            <a:r>
              <a:rPr lang="en-CA" dirty="0" smtClean="0"/>
              <a:t>10</a:t>
            </a:r>
            <a:endParaRPr lang="en-CA" dirty="0"/>
          </a:p>
        </p:txBody>
      </p:sp>
      <p:sp>
        <p:nvSpPr>
          <p:cNvPr id="36" name="SmartArt Placeholder 4"/>
          <p:cNvSpPr>
            <a:spLocks noGrp="1"/>
          </p:cNvSpPr>
          <p:nvPr>
            <p:ph type="dgm" sz="quarter" idx="83" hasCustomPrompt="1"/>
          </p:nvPr>
        </p:nvSpPr>
        <p:spPr>
          <a:xfrm>
            <a:off x="7404422" y="-378476"/>
            <a:ext cx="504900" cy="162000"/>
          </a:xfrm>
          <a:solidFill>
            <a:schemeClr val="bg2"/>
          </a:solidFill>
        </p:spPr>
        <p:txBody>
          <a:bodyPr anchor="ctr">
            <a:normAutofit/>
          </a:bodyPr>
          <a:lstStyle>
            <a:lvl1pPr marL="0" indent="0" algn="ctr">
              <a:buNone/>
              <a:defRPr sz="900"/>
            </a:lvl1pPr>
          </a:lstStyle>
          <a:p>
            <a:r>
              <a:rPr lang="en-CA" dirty="0" smtClean="0"/>
              <a:t>11</a:t>
            </a:r>
            <a:endParaRPr lang="en-CA" dirty="0"/>
          </a:p>
        </p:txBody>
      </p:sp>
      <p:sp>
        <p:nvSpPr>
          <p:cNvPr id="37" name="SmartArt Placeholder 4"/>
          <p:cNvSpPr>
            <a:spLocks noGrp="1"/>
          </p:cNvSpPr>
          <p:nvPr>
            <p:ph type="dgm" sz="quarter" idx="84" hasCustomPrompt="1"/>
          </p:nvPr>
        </p:nvSpPr>
        <p:spPr>
          <a:xfrm>
            <a:off x="8085983" y="-378476"/>
            <a:ext cx="504900" cy="162000"/>
          </a:xfrm>
          <a:solidFill>
            <a:schemeClr val="bg2"/>
          </a:solidFill>
        </p:spPr>
        <p:txBody>
          <a:bodyPr anchor="ctr">
            <a:normAutofit/>
          </a:bodyPr>
          <a:lstStyle>
            <a:lvl1pPr marL="0" indent="0" algn="ctr">
              <a:buNone/>
              <a:defRPr sz="900"/>
            </a:lvl1pPr>
          </a:lstStyle>
          <a:p>
            <a:r>
              <a:rPr lang="en-CA" dirty="0" smtClean="0"/>
              <a:t>12</a:t>
            </a:r>
            <a:endParaRPr lang="en-CA" dirty="0"/>
          </a:p>
        </p:txBody>
      </p:sp>
      <p:sp>
        <p:nvSpPr>
          <p:cNvPr id="4" name="TextBox 3"/>
          <p:cNvSpPr txBox="1"/>
          <p:nvPr userDrawn="1"/>
        </p:nvSpPr>
        <p:spPr>
          <a:xfrm>
            <a:off x="548879" y="4404950"/>
            <a:ext cx="2562300" cy="398186"/>
          </a:xfrm>
          <a:prstGeom prst="rect">
            <a:avLst/>
          </a:prstGeom>
          <a:noFill/>
        </p:spPr>
        <p:txBody>
          <a:bodyPr wrap="square" lIns="0" tIns="0" rIns="0" bIns="0" rtlCol="0">
            <a:spAutoFit/>
          </a:bodyPr>
          <a:lstStyle/>
          <a:p>
            <a:pPr defTabSz="685800">
              <a:lnSpc>
                <a:spcPct val="150000"/>
              </a:lnSpc>
              <a:defRPr/>
            </a:pPr>
            <a:r>
              <a:rPr lang="en-CA" sz="1100" b="1" dirty="0" smtClean="0">
                <a:solidFill>
                  <a:srgbClr val="326295"/>
                </a:solidFill>
                <a:latin typeface="Arial" panose="020B0604020202020204" pitchFamily="34" charset="0"/>
                <a:cs typeface="Arial" panose="020B0604020202020204" pitchFamily="34" charset="0"/>
              </a:rPr>
              <a:t>FLEET MANAGEMENT</a:t>
            </a:r>
          </a:p>
          <a:p>
            <a:pPr defTabSz="685800">
              <a:defRPr/>
            </a:pPr>
            <a:r>
              <a:rPr lang="en-CA" sz="900" dirty="0" smtClean="0">
                <a:solidFill>
                  <a:srgbClr val="333F48"/>
                </a:solidFill>
                <a:latin typeface="Arial" panose="020B0604020202020204" pitchFamily="34" charset="0"/>
                <a:cs typeface="Arial" panose="020B0604020202020204" pitchFamily="34" charset="0"/>
              </a:rPr>
              <a:t>Element Financial Corporation</a:t>
            </a:r>
            <a:endParaRPr lang="en-CA" sz="900" dirty="0">
              <a:solidFill>
                <a:srgbClr val="333F48"/>
              </a:solidFill>
              <a:latin typeface="Arial" panose="020B0604020202020204" pitchFamily="34" charset="0"/>
              <a:cs typeface="Arial" panose="020B0604020202020204" pitchFamily="34" charset="0"/>
            </a:endParaRPr>
          </a:p>
        </p:txBody>
      </p:sp>
      <p:sp>
        <p:nvSpPr>
          <p:cNvPr id="43" name="Slide Number Placeholder 5"/>
          <p:cNvSpPr>
            <a:spLocks noGrp="1"/>
          </p:cNvSpPr>
          <p:nvPr>
            <p:ph type="sldNum" sz="quarter" idx="12"/>
          </p:nvPr>
        </p:nvSpPr>
        <p:spPr>
          <a:xfrm>
            <a:off x="555153" y="2922535"/>
            <a:ext cx="2549753" cy="225347"/>
          </a:xfrm>
        </p:spPr>
        <p:txBody>
          <a:bodyPr anchor="t"/>
          <a:lstStyle>
            <a:lvl1pPr>
              <a:defRPr lang="en-CA" sz="1400" b="0" kern="1200" cap="all" baseline="0" smtClean="0">
                <a:solidFill>
                  <a:schemeClr val="bg1"/>
                </a:solidFill>
                <a:latin typeface="Arial" panose="020B0604020202020204" pitchFamily="34" charset="0"/>
                <a:ea typeface="+mn-ea"/>
                <a:cs typeface="Arial" panose="020B0604020202020204" pitchFamily="34" charset="0"/>
              </a:defRPr>
            </a:lvl1pPr>
          </a:lstStyle>
          <a:p>
            <a:r>
              <a:rPr dirty="0">
                <a:solidFill>
                  <a:srgbClr val="FFFFFF"/>
                </a:solidFill>
              </a:rPr>
              <a:t>date</a:t>
            </a:r>
          </a:p>
        </p:txBody>
      </p:sp>
      <p:sp>
        <p:nvSpPr>
          <p:cNvPr id="44" name="SmartArt Placeholder 7"/>
          <p:cNvSpPr>
            <a:spLocks noGrp="1"/>
          </p:cNvSpPr>
          <p:nvPr>
            <p:ph type="dgm" sz="quarter" idx="86" hasCustomPrompt="1"/>
          </p:nvPr>
        </p:nvSpPr>
        <p:spPr>
          <a:xfrm>
            <a:off x="386879" y="3822327"/>
            <a:ext cx="324000" cy="162000"/>
          </a:xfrm>
          <a:prstGeom prst="triangle">
            <a:avLst/>
          </a:prstGeom>
          <a:solidFill>
            <a:schemeClr val="bg1"/>
          </a:solidFill>
        </p:spPr>
        <p:txBody>
          <a:bodyPr/>
          <a:lstStyle>
            <a:lvl1pPr marL="0" indent="0">
              <a:buNone/>
              <a:defRPr baseline="0"/>
            </a:lvl1pPr>
          </a:lstStyle>
          <a:p>
            <a:r>
              <a:rPr lang="en-CA" dirty="0" smtClean="0"/>
              <a:t> </a:t>
            </a:r>
            <a:endParaRPr lang="en-CA" dirty="0"/>
          </a:p>
        </p:txBody>
      </p:sp>
    </p:spTree>
    <p:extLst>
      <p:ext uri="{BB962C8B-B14F-4D97-AF65-F5344CB8AC3E}">
        <p14:creationId xmlns:p14="http://schemas.microsoft.com/office/powerpoint/2010/main" val="2153062956"/>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End Slide - heroic image">
    <p:spTree>
      <p:nvGrpSpPr>
        <p:cNvPr id="1" name=""/>
        <p:cNvGrpSpPr/>
        <p:nvPr/>
      </p:nvGrpSpPr>
      <p:grpSpPr>
        <a:xfrm>
          <a:off x="0" y="0"/>
          <a:ext cx="0" cy="0"/>
          <a:chOff x="0" y="0"/>
          <a:chExt cx="0" cy="0"/>
        </a:xfrm>
      </p:grpSpPr>
      <p:sp>
        <p:nvSpPr>
          <p:cNvPr id="41" name="Rectangle 40"/>
          <p:cNvSpPr/>
          <p:nvPr userDrawn="1"/>
        </p:nvSpPr>
        <p:spPr>
          <a:xfrm>
            <a:off x="0" y="3624535"/>
            <a:ext cx="9144000" cy="15189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defTabSz="685800"/>
            <a:endParaRPr lang="en-CA" sz="1400">
              <a:solidFill>
                <a:srgbClr val="FFFFFF"/>
              </a:solidFill>
              <a:latin typeface="Arial"/>
            </a:endParaRPr>
          </a:p>
        </p:txBody>
      </p:sp>
      <p:sp>
        <p:nvSpPr>
          <p:cNvPr id="7" name="Picture Placeholder 8"/>
          <p:cNvSpPr>
            <a:spLocks noGrp="1"/>
          </p:cNvSpPr>
          <p:nvPr>
            <p:ph type="pic" sz="quarter" idx="60" hasCustomPrompt="1"/>
          </p:nvPr>
        </p:nvSpPr>
        <p:spPr>
          <a:xfrm>
            <a:off x="1" y="0"/>
            <a:ext cx="9143999" cy="3624535"/>
          </a:xfrm>
          <a:solidFill>
            <a:schemeClr val="bg2"/>
          </a:solidFill>
        </p:spPr>
        <p:txBody>
          <a:bodyPr anchor="ctr"/>
          <a:lstStyle>
            <a:lvl1pPr marL="0" indent="0" algn="ctr">
              <a:buFont typeface="+mj-lt"/>
              <a:buNone/>
              <a:defRPr sz="900" baseline="0"/>
            </a:lvl1pPr>
          </a:lstStyle>
          <a:p>
            <a:r>
              <a:rPr lang="en-CA" dirty="0" smtClean="0"/>
              <a:t> </a:t>
            </a:r>
            <a:endParaRPr lang="en-CA" dirty="0"/>
          </a:p>
        </p:txBody>
      </p:sp>
      <p:pic>
        <p:nvPicPr>
          <p:cNvPr id="38" name="Picture 37"/>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7029122" y="4144346"/>
            <a:ext cx="1566000" cy="581160"/>
          </a:xfrm>
          <a:prstGeom prst="rect">
            <a:avLst/>
          </a:prstGeom>
        </p:spPr>
      </p:pic>
      <p:sp>
        <p:nvSpPr>
          <p:cNvPr id="2" name="Title 1"/>
          <p:cNvSpPr>
            <a:spLocks noGrp="1"/>
          </p:cNvSpPr>
          <p:nvPr>
            <p:ph type="ctrTitle" hasCustomPrompt="1"/>
          </p:nvPr>
        </p:nvSpPr>
        <p:spPr>
          <a:xfrm>
            <a:off x="548878" y="4228957"/>
            <a:ext cx="6167288" cy="411938"/>
          </a:xfrm>
        </p:spPr>
        <p:txBody>
          <a:bodyPr lIns="0" tIns="0" rIns="0" bIns="0" anchor="b">
            <a:normAutofit/>
          </a:bodyPr>
          <a:lstStyle>
            <a:lvl1pPr algn="l">
              <a:defRPr sz="2300" baseline="0">
                <a:solidFill>
                  <a:schemeClr val="tx2"/>
                </a:solidFill>
              </a:defRPr>
            </a:lvl1pPr>
          </a:lstStyle>
          <a:p>
            <a:r>
              <a:rPr lang="en-US" dirty="0" smtClean="0"/>
              <a:t>Thank you / Questions Text</a:t>
            </a:r>
            <a:endParaRPr lang="en-CA" dirty="0"/>
          </a:p>
        </p:txBody>
      </p:sp>
      <p:sp>
        <p:nvSpPr>
          <p:cNvPr id="14" name="SmartArt Placeholder 4"/>
          <p:cNvSpPr>
            <a:spLocks noGrp="1"/>
          </p:cNvSpPr>
          <p:nvPr>
            <p:ph type="dgm" sz="quarter" idx="61" hasCustomPrompt="1"/>
          </p:nvPr>
        </p:nvSpPr>
        <p:spPr>
          <a:xfrm>
            <a:off x="-501161" y="465535"/>
            <a:ext cx="245614" cy="351000"/>
          </a:xfrm>
          <a:solidFill>
            <a:schemeClr val="bg2"/>
          </a:solidFill>
        </p:spPr>
        <p:txBody>
          <a:bodyPr anchor="ctr">
            <a:normAutofit/>
          </a:bodyPr>
          <a:lstStyle>
            <a:lvl1pPr marL="0" indent="0" algn="ctr">
              <a:buNone/>
              <a:defRPr sz="900"/>
            </a:lvl1pPr>
          </a:lstStyle>
          <a:p>
            <a:r>
              <a:rPr lang="en-CA" dirty="0" smtClean="0"/>
              <a:t>1</a:t>
            </a:r>
            <a:endParaRPr lang="en-CA" dirty="0"/>
          </a:p>
        </p:txBody>
      </p:sp>
      <p:sp>
        <p:nvSpPr>
          <p:cNvPr id="15" name="SmartArt Placeholder 4"/>
          <p:cNvSpPr>
            <a:spLocks noGrp="1"/>
          </p:cNvSpPr>
          <p:nvPr>
            <p:ph type="dgm" sz="quarter" idx="62" hasCustomPrompt="1"/>
          </p:nvPr>
        </p:nvSpPr>
        <p:spPr>
          <a:xfrm>
            <a:off x="-501161" y="816535"/>
            <a:ext cx="245614" cy="351000"/>
          </a:xfrm>
          <a:solidFill>
            <a:schemeClr val="bg2"/>
          </a:solidFill>
        </p:spPr>
        <p:txBody>
          <a:bodyPr anchor="ctr">
            <a:normAutofit/>
          </a:bodyPr>
          <a:lstStyle>
            <a:lvl1pPr marL="0" indent="0" algn="ctr">
              <a:buNone/>
              <a:defRPr sz="900"/>
            </a:lvl1pPr>
          </a:lstStyle>
          <a:p>
            <a:r>
              <a:rPr lang="en-CA" dirty="0" smtClean="0"/>
              <a:t>2</a:t>
            </a:r>
            <a:endParaRPr lang="en-CA" dirty="0"/>
          </a:p>
        </p:txBody>
      </p:sp>
      <p:sp>
        <p:nvSpPr>
          <p:cNvPr id="16" name="SmartArt Placeholder 4"/>
          <p:cNvSpPr>
            <a:spLocks noGrp="1"/>
          </p:cNvSpPr>
          <p:nvPr>
            <p:ph type="dgm" sz="quarter" idx="63" hasCustomPrompt="1"/>
          </p:nvPr>
        </p:nvSpPr>
        <p:spPr>
          <a:xfrm>
            <a:off x="-501161" y="1167535"/>
            <a:ext cx="245614" cy="351000"/>
          </a:xfrm>
          <a:solidFill>
            <a:schemeClr val="bg2"/>
          </a:solidFill>
        </p:spPr>
        <p:txBody>
          <a:bodyPr anchor="ctr">
            <a:normAutofit/>
          </a:bodyPr>
          <a:lstStyle>
            <a:lvl1pPr marL="0" indent="0" algn="ctr">
              <a:buNone/>
              <a:defRPr sz="900"/>
            </a:lvl1pPr>
          </a:lstStyle>
          <a:p>
            <a:r>
              <a:rPr lang="en-CA" dirty="0" smtClean="0"/>
              <a:t>3</a:t>
            </a:r>
            <a:endParaRPr lang="en-CA" dirty="0"/>
          </a:p>
        </p:txBody>
      </p:sp>
      <p:sp>
        <p:nvSpPr>
          <p:cNvPr id="17" name="SmartArt Placeholder 4"/>
          <p:cNvSpPr>
            <a:spLocks noGrp="1"/>
          </p:cNvSpPr>
          <p:nvPr>
            <p:ph type="dgm" sz="quarter" idx="64" hasCustomPrompt="1"/>
          </p:nvPr>
        </p:nvSpPr>
        <p:spPr>
          <a:xfrm>
            <a:off x="-501161" y="1518535"/>
            <a:ext cx="245614" cy="351000"/>
          </a:xfrm>
          <a:solidFill>
            <a:schemeClr val="bg2"/>
          </a:solidFill>
        </p:spPr>
        <p:txBody>
          <a:bodyPr anchor="ctr">
            <a:normAutofit/>
          </a:bodyPr>
          <a:lstStyle>
            <a:lvl1pPr marL="0" indent="0" algn="ctr">
              <a:buNone/>
              <a:defRPr sz="900"/>
            </a:lvl1pPr>
          </a:lstStyle>
          <a:p>
            <a:r>
              <a:rPr lang="en-CA" dirty="0" smtClean="0"/>
              <a:t>4</a:t>
            </a:r>
            <a:endParaRPr lang="en-CA" dirty="0"/>
          </a:p>
        </p:txBody>
      </p:sp>
      <p:sp>
        <p:nvSpPr>
          <p:cNvPr id="18" name="SmartArt Placeholder 4"/>
          <p:cNvSpPr>
            <a:spLocks noGrp="1"/>
          </p:cNvSpPr>
          <p:nvPr>
            <p:ph type="dgm" sz="quarter" idx="65" hasCustomPrompt="1"/>
          </p:nvPr>
        </p:nvSpPr>
        <p:spPr>
          <a:xfrm>
            <a:off x="-501161" y="1869535"/>
            <a:ext cx="245614" cy="351000"/>
          </a:xfrm>
          <a:solidFill>
            <a:schemeClr val="bg2"/>
          </a:solidFill>
        </p:spPr>
        <p:txBody>
          <a:bodyPr anchor="ctr">
            <a:normAutofit/>
          </a:bodyPr>
          <a:lstStyle>
            <a:lvl1pPr marL="0" indent="0" algn="ctr">
              <a:buNone/>
              <a:defRPr sz="900"/>
            </a:lvl1pPr>
          </a:lstStyle>
          <a:p>
            <a:r>
              <a:rPr lang="en-CA" dirty="0" smtClean="0"/>
              <a:t>5</a:t>
            </a:r>
            <a:endParaRPr lang="en-CA" dirty="0"/>
          </a:p>
        </p:txBody>
      </p:sp>
      <p:sp>
        <p:nvSpPr>
          <p:cNvPr id="19" name="SmartArt Placeholder 4"/>
          <p:cNvSpPr>
            <a:spLocks noGrp="1"/>
          </p:cNvSpPr>
          <p:nvPr>
            <p:ph type="dgm" sz="quarter" idx="66" hasCustomPrompt="1"/>
          </p:nvPr>
        </p:nvSpPr>
        <p:spPr>
          <a:xfrm>
            <a:off x="-501161" y="2220535"/>
            <a:ext cx="245614" cy="351000"/>
          </a:xfrm>
          <a:solidFill>
            <a:schemeClr val="bg2"/>
          </a:solidFill>
        </p:spPr>
        <p:txBody>
          <a:bodyPr anchor="ctr">
            <a:normAutofit/>
          </a:bodyPr>
          <a:lstStyle>
            <a:lvl1pPr marL="0" indent="0" algn="ctr">
              <a:buNone/>
              <a:defRPr sz="900"/>
            </a:lvl1pPr>
          </a:lstStyle>
          <a:p>
            <a:r>
              <a:rPr lang="en-CA" dirty="0" smtClean="0"/>
              <a:t>6</a:t>
            </a:r>
            <a:endParaRPr lang="en-CA" dirty="0"/>
          </a:p>
        </p:txBody>
      </p:sp>
      <p:sp>
        <p:nvSpPr>
          <p:cNvPr id="20" name="SmartArt Placeholder 4"/>
          <p:cNvSpPr>
            <a:spLocks noGrp="1"/>
          </p:cNvSpPr>
          <p:nvPr>
            <p:ph type="dgm" sz="quarter" idx="67" hasCustomPrompt="1"/>
          </p:nvPr>
        </p:nvSpPr>
        <p:spPr>
          <a:xfrm>
            <a:off x="-501161" y="2571535"/>
            <a:ext cx="245614" cy="351000"/>
          </a:xfrm>
          <a:solidFill>
            <a:schemeClr val="bg2"/>
          </a:solidFill>
        </p:spPr>
        <p:txBody>
          <a:bodyPr anchor="ctr">
            <a:normAutofit/>
          </a:bodyPr>
          <a:lstStyle>
            <a:lvl1pPr marL="0" indent="0" algn="ctr">
              <a:buNone/>
              <a:defRPr sz="900"/>
            </a:lvl1pPr>
          </a:lstStyle>
          <a:p>
            <a:r>
              <a:rPr lang="en-CA" dirty="0" smtClean="0"/>
              <a:t>7</a:t>
            </a:r>
            <a:endParaRPr lang="en-CA" dirty="0"/>
          </a:p>
        </p:txBody>
      </p:sp>
      <p:sp>
        <p:nvSpPr>
          <p:cNvPr id="21" name="SmartArt Placeholder 4"/>
          <p:cNvSpPr>
            <a:spLocks noGrp="1"/>
          </p:cNvSpPr>
          <p:nvPr>
            <p:ph type="dgm" sz="quarter" idx="68" hasCustomPrompt="1"/>
          </p:nvPr>
        </p:nvSpPr>
        <p:spPr>
          <a:xfrm>
            <a:off x="-501161" y="2922535"/>
            <a:ext cx="245614" cy="351000"/>
          </a:xfrm>
          <a:solidFill>
            <a:schemeClr val="bg2"/>
          </a:solidFill>
        </p:spPr>
        <p:txBody>
          <a:bodyPr anchor="ctr">
            <a:normAutofit/>
          </a:bodyPr>
          <a:lstStyle>
            <a:lvl1pPr marL="0" indent="0" algn="ctr">
              <a:buNone/>
              <a:defRPr sz="900"/>
            </a:lvl1pPr>
          </a:lstStyle>
          <a:p>
            <a:r>
              <a:rPr lang="en-CA" dirty="0" smtClean="0"/>
              <a:t>8</a:t>
            </a:r>
            <a:endParaRPr lang="en-CA" dirty="0"/>
          </a:p>
        </p:txBody>
      </p:sp>
      <p:sp>
        <p:nvSpPr>
          <p:cNvPr id="22" name="SmartArt Placeholder 4"/>
          <p:cNvSpPr>
            <a:spLocks noGrp="1"/>
          </p:cNvSpPr>
          <p:nvPr>
            <p:ph type="dgm" sz="quarter" idx="69" hasCustomPrompt="1"/>
          </p:nvPr>
        </p:nvSpPr>
        <p:spPr>
          <a:xfrm>
            <a:off x="-501161" y="3273535"/>
            <a:ext cx="245614" cy="351000"/>
          </a:xfrm>
          <a:solidFill>
            <a:schemeClr val="bg2"/>
          </a:solidFill>
        </p:spPr>
        <p:txBody>
          <a:bodyPr anchor="ctr">
            <a:normAutofit/>
          </a:bodyPr>
          <a:lstStyle>
            <a:lvl1pPr marL="0" indent="0" algn="ctr">
              <a:buNone/>
              <a:defRPr sz="900"/>
            </a:lvl1pPr>
          </a:lstStyle>
          <a:p>
            <a:r>
              <a:rPr lang="en-CA" dirty="0" smtClean="0"/>
              <a:t>9</a:t>
            </a:r>
            <a:endParaRPr lang="en-CA" dirty="0"/>
          </a:p>
        </p:txBody>
      </p:sp>
      <p:sp>
        <p:nvSpPr>
          <p:cNvPr id="23" name="SmartArt Placeholder 4"/>
          <p:cNvSpPr>
            <a:spLocks noGrp="1"/>
          </p:cNvSpPr>
          <p:nvPr>
            <p:ph type="dgm" sz="quarter" idx="70" hasCustomPrompt="1"/>
          </p:nvPr>
        </p:nvSpPr>
        <p:spPr>
          <a:xfrm>
            <a:off x="-501161" y="3624535"/>
            <a:ext cx="245614" cy="351000"/>
          </a:xfrm>
          <a:solidFill>
            <a:schemeClr val="bg2"/>
          </a:solidFill>
        </p:spPr>
        <p:txBody>
          <a:bodyPr anchor="ctr">
            <a:normAutofit/>
          </a:bodyPr>
          <a:lstStyle>
            <a:lvl1pPr marL="0" indent="0" algn="ctr">
              <a:buNone/>
              <a:defRPr sz="900"/>
            </a:lvl1pPr>
          </a:lstStyle>
          <a:p>
            <a:r>
              <a:rPr lang="en-CA" dirty="0" smtClean="0"/>
              <a:t>10</a:t>
            </a:r>
            <a:endParaRPr lang="en-CA" dirty="0"/>
          </a:p>
        </p:txBody>
      </p:sp>
      <p:sp>
        <p:nvSpPr>
          <p:cNvPr id="24" name="SmartArt Placeholder 4"/>
          <p:cNvSpPr>
            <a:spLocks noGrp="1"/>
          </p:cNvSpPr>
          <p:nvPr>
            <p:ph type="dgm" sz="quarter" idx="71" hasCustomPrompt="1"/>
          </p:nvPr>
        </p:nvSpPr>
        <p:spPr>
          <a:xfrm>
            <a:off x="-501161" y="3977639"/>
            <a:ext cx="245614" cy="351000"/>
          </a:xfrm>
          <a:solidFill>
            <a:schemeClr val="bg2"/>
          </a:solidFill>
        </p:spPr>
        <p:txBody>
          <a:bodyPr anchor="ctr">
            <a:normAutofit/>
          </a:bodyPr>
          <a:lstStyle>
            <a:lvl1pPr marL="0" indent="0" algn="ctr">
              <a:buNone/>
              <a:defRPr sz="900"/>
            </a:lvl1pPr>
          </a:lstStyle>
          <a:p>
            <a:r>
              <a:rPr lang="en-CA" dirty="0" smtClean="0"/>
              <a:t>11</a:t>
            </a:r>
            <a:endParaRPr lang="en-CA" dirty="0"/>
          </a:p>
        </p:txBody>
      </p:sp>
      <p:sp>
        <p:nvSpPr>
          <p:cNvPr id="25" name="SmartArt Placeholder 4"/>
          <p:cNvSpPr>
            <a:spLocks noGrp="1"/>
          </p:cNvSpPr>
          <p:nvPr>
            <p:ph type="dgm" sz="quarter" idx="72" hasCustomPrompt="1"/>
          </p:nvPr>
        </p:nvSpPr>
        <p:spPr>
          <a:xfrm>
            <a:off x="-501161" y="4326966"/>
            <a:ext cx="245614" cy="351000"/>
          </a:xfrm>
          <a:solidFill>
            <a:schemeClr val="bg2"/>
          </a:solidFill>
        </p:spPr>
        <p:txBody>
          <a:bodyPr anchor="ctr">
            <a:normAutofit/>
          </a:bodyPr>
          <a:lstStyle>
            <a:lvl1pPr marL="0" indent="0" algn="ctr">
              <a:buNone/>
              <a:defRPr sz="900"/>
            </a:lvl1pPr>
          </a:lstStyle>
          <a:p>
            <a:r>
              <a:rPr lang="en-CA" dirty="0" smtClean="0"/>
              <a:t>12</a:t>
            </a:r>
            <a:endParaRPr lang="en-CA" dirty="0"/>
          </a:p>
        </p:txBody>
      </p:sp>
      <p:sp>
        <p:nvSpPr>
          <p:cNvPr id="26" name="SmartArt Placeholder 4"/>
          <p:cNvSpPr>
            <a:spLocks noGrp="1"/>
          </p:cNvSpPr>
          <p:nvPr>
            <p:ph type="dgm" sz="quarter" idx="73" hasCustomPrompt="1"/>
          </p:nvPr>
        </p:nvSpPr>
        <p:spPr>
          <a:xfrm>
            <a:off x="548879" y="-378476"/>
            <a:ext cx="504900" cy="162000"/>
          </a:xfrm>
          <a:solidFill>
            <a:schemeClr val="bg2"/>
          </a:solidFill>
        </p:spPr>
        <p:txBody>
          <a:bodyPr anchor="ctr">
            <a:normAutofit/>
          </a:bodyPr>
          <a:lstStyle>
            <a:lvl1pPr marL="0" indent="0" algn="ctr">
              <a:buNone/>
              <a:defRPr sz="900"/>
            </a:lvl1pPr>
          </a:lstStyle>
          <a:p>
            <a:r>
              <a:rPr lang="en-CA" dirty="0" smtClean="0"/>
              <a:t>1</a:t>
            </a:r>
            <a:endParaRPr lang="en-CA" dirty="0"/>
          </a:p>
        </p:txBody>
      </p:sp>
      <p:sp>
        <p:nvSpPr>
          <p:cNvPr id="27" name="SmartArt Placeholder 4"/>
          <p:cNvSpPr>
            <a:spLocks noGrp="1"/>
          </p:cNvSpPr>
          <p:nvPr>
            <p:ph type="dgm" sz="quarter" idx="74" hasCustomPrompt="1"/>
          </p:nvPr>
        </p:nvSpPr>
        <p:spPr>
          <a:xfrm>
            <a:off x="1234679" y="-378476"/>
            <a:ext cx="504900" cy="162000"/>
          </a:xfrm>
          <a:solidFill>
            <a:schemeClr val="bg2"/>
          </a:solidFill>
        </p:spPr>
        <p:txBody>
          <a:bodyPr anchor="ctr">
            <a:normAutofit/>
          </a:bodyPr>
          <a:lstStyle>
            <a:lvl1pPr marL="0" indent="0" algn="ctr">
              <a:buNone/>
              <a:defRPr sz="900"/>
            </a:lvl1pPr>
          </a:lstStyle>
          <a:p>
            <a:r>
              <a:rPr lang="en-CA" dirty="0" smtClean="0"/>
              <a:t>2</a:t>
            </a:r>
            <a:endParaRPr lang="en-CA" dirty="0"/>
          </a:p>
        </p:txBody>
      </p:sp>
      <p:sp>
        <p:nvSpPr>
          <p:cNvPr id="28" name="SmartArt Placeholder 4"/>
          <p:cNvSpPr>
            <a:spLocks noGrp="1"/>
          </p:cNvSpPr>
          <p:nvPr>
            <p:ph type="dgm" sz="quarter" idx="75" hasCustomPrompt="1"/>
          </p:nvPr>
        </p:nvSpPr>
        <p:spPr>
          <a:xfrm>
            <a:off x="1920478" y="-378476"/>
            <a:ext cx="504900" cy="162000"/>
          </a:xfrm>
          <a:solidFill>
            <a:schemeClr val="bg2"/>
          </a:solidFill>
        </p:spPr>
        <p:txBody>
          <a:bodyPr anchor="ctr">
            <a:normAutofit/>
          </a:bodyPr>
          <a:lstStyle>
            <a:lvl1pPr marL="0" indent="0" algn="ctr">
              <a:buNone/>
              <a:defRPr sz="900"/>
            </a:lvl1pPr>
          </a:lstStyle>
          <a:p>
            <a:r>
              <a:rPr lang="en-CA" dirty="0" smtClean="0"/>
              <a:t>3</a:t>
            </a:r>
            <a:endParaRPr lang="en-CA" dirty="0"/>
          </a:p>
        </p:txBody>
      </p:sp>
      <p:sp>
        <p:nvSpPr>
          <p:cNvPr id="29" name="SmartArt Placeholder 4"/>
          <p:cNvSpPr>
            <a:spLocks noGrp="1"/>
          </p:cNvSpPr>
          <p:nvPr>
            <p:ph type="dgm" sz="quarter" idx="76" hasCustomPrompt="1"/>
          </p:nvPr>
        </p:nvSpPr>
        <p:spPr>
          <a:xfrm>
            <a:off x="2606279" y="-378476"/>
            <a:ext cx="504900" cy="162000"/>
          </a:xfrm>
          <a:solidFill>
            <a:schemeClr val="bg2"/>
          </a:solidFill>
        </p:spPr>
        <p:txBody>
          <a:bodyPr anchor="ctr">
            <a:normAutofit/>
          </a:bodyPr>
          <a:lstStyle>
            <a:lvl1pPr marL="0" indent="0" algn="ctr">
              <a:buNone/>
              <a:defRPr sz="900"/>
            </a:lvl1pPr>
          </a:lstStyle>
          <a:p>
            <a:r>
              <a:rPr lang="en-CA" dirty="0" smtClean="0"/>
              <a:t>4</a:t>
            </a:r>
            <a:endParaRPr lang="en-CA" dirty="0"/>
          </a:p>
        </p:txBody>
      </p:sp>
      <p:sp>
        <p:nvSpPr>
          <p:cNvPr id="30" name="SmartArt Placeholder 4"/>
          <p:cNvSpPr>
            <a:spLocks noGrp="1"/>
          </p:cNvSpPr>
          <p:nvPr>
            <p:ph type="dgm" sz="quarter" idx="77" hasCustomPrompt="1"/>
          </p:nvPr>
        </p:nvSpPr>
        <p:spPr>
          <a:xfrm>
            <a:off x="3292079" y="-378476"/>
            <a:ext cx="504900" cy="162000"/>
          </a:xfrm>
          <a:solidFill>
            <a:schemeClr val="bg2"/>
          </a:solidFill>
        </p:spPr>
        <p:txBody>
          <a:bodyPr anchor="ctr">
            <a:normAutofit/>
          </a:bodyPr>
          <a:lstStyle>
            <a:lvl1pPr marL="0" indent="0" algn="ctr">
              <a:buNone/>
              <a:defRPr sz="900"/>
            </a:lvl1pPr>
          </a:lstStyle>
          <a:p>
            <a:r>
              <a:rPr lang="en-CA" dirty="0" smtClean="0"/>
              <a:t>5</a:t>
            </a:r>
            <a:endParaRPr lang="en-CA" dirty="0"/>
          </a:p>
        </p:txBody>
      </p:sp>
      <p:sp>
        <p:nvSpPr>
          <p:cNvPr id="31" name="SmartArt Placeholder 4"/>
          <p:cNvSpPr>
            <a:spLocks noGrp="1"/>
          </p:cNvSpPr>
          <p:nvPr>
            <p:ph type="dgm" sz="quarter" idx="78" hasCustomPrompt="1"/>
          </p:nvPr>
        </p:nvSpPr>
        <p:spPr>
          <a:xfrm>
            <a:off x="3977879" y="-378476"/>
            <a:ext cx="504900" cy="162000"/>
          </a:xfrm>
          <a:solidFill>
            <a:schemeClr val="bg2"/>
          </a:solidFill>
        </p:spPr>
        <p:txBody>
          <a:bodyPr anchor="ctr">
            <a:normAutofit/>
          </a:bodyPr>
          <a:lstStyle>
            <a:lvl1pPr marL="0" indent="0" algn="ctr">
              <a:buNone/>
              <a:defRPr sz="900"/>
            </a:lvl1pPr>
          </a:lstStyle>
          <a:p>
            <a:r>
              <a:rPr lang="en-CA" dirty="0" smtClean="0"/>
              <a:t>6</a:t>
            </a:r>
            <a:endParaRPr lang="en-CA" dirty="0"/>
          </a:p>
        </p:txBody>
      </p:sp>
      <p:sp>
        <p:nvSpPr>
          <p:cNvPr id="32" name="SmartArt Placeholder 4"/>
          <p:cNvSpPr>
            <a:spLocks noGrp="1"/>
          </p:cNvSpPr>
          <p:nvPr>
            <p:ph type="dgm" sz="quarter" idx="79" hasCustomPrompt="1"/>
          </p:nvPr>
        </p:nvSpPr>
        <p:spPr>
          <a:xfrm>
            <a:off x="4663678" y="-378476"/>
            <a:ext cx="504900" cy="162000"/>
          </a:xfrm>
          <a:solidFill>
            <a:schemeClr val="bg2"/>
          </a:solidFill>
        </p:spPr>
        <p:txBody>
          <a:bodyPr anchor="ctr">
            <a:normAutofit/>
          </a:bodyPr>
          <a:lstStyle>
            <a:lvl1pPr marL="0" indent="0" algn="ctr">
              <a:buNone/>
              <a:defRPr sz="900"/>
            </a:lvl1pPr>
          </a:lstStyle>
          <a:p>
            <a:r>
              <a:rPr lang="en-CA" dirty="0" smtClean="0"/>
              <a:t>7</a:t>
            </a:r>
            <a:endParaRPr lang="en-CA" dirty="0"/>
          </a:p>
        </p:txBody>
      </p:sp>
      <p:sp>
        <p:nvSpPr>
          <p:cNvPr id="33" name="SmartArt Placeholder 4"/>
          <p:cNvSpPr>
            <a:spLocks noGrp="1"/>
          </p:cNvSpPr>
          <p:nvPr>
            <p:ph type="dgm" sz="quarter" idx="80" hasCustomPrompt="1"/>
          </p:nvPr>
        </p:nvSpPr>
        <p:spPr>
          <a:xfrm>
            <a:off x="5349477" y="-378476"/>
            <a:ext cx="504900" cy="162000"/>
          </a:xfrm>
          <a:solidFill>
            <a:schemeClr val="bg2"/>
          </a:solidFill>
        </p:spPr>
        <p:txBody>
          <a:bodyPr anchor="ctr">
            <a:normAutofit/>
          </a:bodyPr>
          <a:lstStyle>
            <a:lvl1pPr marL="0" indent="0" algn="ctr">
              <a:buNone/>
              <a:defRPr sz="900"/>
            </a:lvl1pPr>
          </a:lstStyle>
          <a:p>
            <a:r>
              <a:rPr lang="en-CA" dirty="0" smtClean="0"/>
              <a:t>8</a:t>
            </a:r>
            <a:endParaRPr lang="en-CA" dirty="0"/>
          </a:p>
        </p:txBody>
      </p:sp>
      <p:sp>
        <p:nvSpPr>
          <p:cNvPr id="34" name="SmartArt Placeholder 4"/>
          <p:cNvSpPr>
            <a:spLocks noGrp="1"/>
          </p:cNvSpPr>
          <p:nvPr>
            <p:ph type="dgm" sz="quarter" idx="81" hasCustomPrompt="1"/>
          </p:nvPr>
        </p:nvSpPr>
        <p:spPr>
          <a:xfrm>
            <a:off x="6032822" y="-378476"/>
            <a:ext cx="504900" cy="162000"/>
          </a:xfrm>
          <a:solidFill>
            <a:schemeClr val="bg2"/>
          </a:solidFill>
        </p:spPr>
        <p:txBody>
          <a:bodyPr anchor="ctr">
            <a:normAutofit/>
          </a:bodyPr>
          <a:lstStyle>
            <a:lvl1pPr marL="0" indent="0" algn="ctr">
              <a:buNone/>
              <a:defRPr sz="900"/>
            </a:lvl1pPr>
          </a:lstStyle>
          <a:p>
            <a:r>
              <a:rPr lang="en-CA" dirty="0" smtClean="0"/>
              <a:t>9</a:t>
            </a:r>
            <a:endParaRPr lang="en-CA" dirty="0"/>
          </a:p>
        </p:txBody>
      </p:sp>
      <p:sp>
        <p:nvSpPr>
          <p:cNvPr id="35" name="SmartArt Placeholder 4"/>
          <p:cNvSpPr>
            <a:spLocks noGrp="1"/>
          </p:cNvSpPr>
          <p:nvPr>
            <p:ph type="dgm" sz="quarter" idx="82" hasCustomPrompt="1"/>
          </p:nvPr>
        </p:nvSpPr>
        <p:spPr>
          <a:xfrm>
            <a:off x="6716166" y="-378476"/>
            <a:ext cx="504900" cy="162000"/>
          </a:xfrm>
          <a:solidFill>
            <a:schemeClr val="bg2"/>
          </a:solidFill>
        </p:spPr>
        <p:txBody>
          <a:bodyPr anchor="ctr">
            <a:normAutofit/>
          </a:bodyPr>
          <a:lstStyle>
            <a:lvl1pPr marL="0" indent="0" algn="ctr">
              <a:buNone/>
              <a:defRPr sz="900"/>
            </a:lvl1pPr>
          </a:lstStyle>
          <a:p>
            <a:r>
              <a:rPr lang="en-CA" dirty="0" smtClean="0"/>
              <a:t>10</a:t>
            </a:r>
            <a:endParaRPr lang="en-CA" dirty="0"/>
          </a:p>
        </p:txBody>
      </p:sp>
      <p:sp>
        <p:nvSpPr>
          <p:cNvPr id="36" name="SmartArt Placeholder 4"/>
          <p:cNvSpPr>
            <a:spLocks noGrp="1"/>
          </p:cNvSpPr>
          <p:nvPr>
            <p:ph type="dgm" sz="quarter" idx="83" hasCustomPrompt="1"/>
          </p:nvPr>
        </p:nvSpPr>
        <p:spPr>
          <a:xfrm>
            <a:off x="7404422" y="-378476"/>
            <a:ext cx="504900" cy="162000"/>
          </a:xfrm>
          <a:solidFill>
            <a:schemeClr val="bg2"/>
          </a:solidFill>
        </p:spPr>
        <p:txBody>
          <a:bodyPr anchor="ctr">
            <a:normAutofit/>
          </a:bodyPr>
          <a:lstStyle>
            <a:lvl1pPr marL="0" indent="0" algn="ctr">
              <a:buNone/>
              <a:defRPr sz="900"/>
            </a:lvl1pPr>
          </a:lstStyle>
          <a:p>
            <a:r>
              <a:rPr lang="en-CA" dirty="0" smtClean="0"/>
              <a:t>11</a:t>
            </a:r>
            <a:endParaRPr lang="en-CA" dirty="0"/>
          </a:p>
        </p:txBody>
      </p:sp>
      <p:sp>
        <p:nvSpPr>
          <p:cNvPr id="37" name="SmartArt Placeholder 4"/>
          <p:cNvSpPr>
            <a:spLocks noGrp="1"/>
          </p:cNvSpPr>
          <p:nvPr>
            <p:ph type="dgm" sz="quarter" idx="84" hasCustomPrompt="1"/>
          </p:nvPr>
        </p:nvSpPr>
        <p:spPr>
          <a:xfrm>
            <a:off x="8085983" y="-378476"/>
            <a:ext cx="504900" cy="162000"/>
          </a:xfrm>
          <a:solidFill>
            <a:schemeClr val="bg2"/>
          </a:solidFill>
        </p:spPr>
        <p:txBody>
          <a:bodyPr anchor="ctr">
            <a:normAutofit/>
          </a:bodyPr>
          <a:lstStyle>
            <a:lvl1pPr marL="0" indent="0" algn="ctr">
              <a:buNone/>
              <a:defRPr sz="900"/>
            </a:lvl1pPr>
          </a:lstStyle>
          <a:p>
            <a:r>
              <a:rPr lang="en-CA" dirty="0" smtClean="0"/>
              <a:t>12</a:t>
            </a:r>
            <a:endParaRPr lang="en-CA" dirty="0"/>
          </a:p>
        </p:txBody>
      </p:sp>
    </p:spTree>
    <p:extLst>
      <p:ext uri="{BB962C8B-B14F-4D97-AF65-F5344CB8AC3E}">
        <p14:creationId xmlns:p14="http://schemas.microsoft.com/office/powerpoint/2010/main" val="3113000343"/>
      </p:ext>
    </p:extLst>
  </p:cSld>
  <p:clrMapOvr>
    <a:masterClrMapping/>
  </p:clrMapOvr>
  <p:timing>
    <p:tnLst>
      <p:par>
        <p:cTn id="1" dur="indefinite" restart="never" nodeType="tmRoot"/>
      </p:par>
    </p:tnLst>
  </p:timing>
  <p:extLst mod="1">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break - matching image">
    <p:spTree>
      <p:nvGrpSpPr>
        <p:cNvPr id="1" name=""/>
        <p:cNvGrpSpPr/>
        <p:nvPr/>
      </p:nvGrpSpPr>
      <p:grpSpPr>
        <a:xfrm>
          <a:off x="0" y="0"/>
          <a:ext cx="0" cy="0"/>
          <a:chOff x="0" y="0"/>
          <a:chExt cx="0" cy="0"/>
        </a:xfrm>
      </p:grpSpPr>
      <p:sp>
        <p:nvSpPr>
          <p:cNvPr id="33" name="Picture Placeholder 8"/>
          <p:cNvSpPr>
            <a:spLocks noGrp="1"/>
          </p:cNvSpPr>
          <p:nvPr>
            <p:ph type="pic" sz="quarter" idx="60" hasCustomPrompt="1"/>
          </p:nvPr>
        </p:nvSpPr>
        <p:spPr>
          <a:xfrm>
            <a:off x="1" y="0"/>
            <a:ext cx="3292079" cy="5143500"/>
          </a:xfrm>
          <a:solidFill>
            <a:schemeClr val="bg2"/>
          </a:solidFill>
        </p:spPr>
        <p:txBody>
          <a:bodyPr anchor="ctr"/>
          <a:lstStyle>
            <a:lvl1pPr marL="0" indent="0" algn="ctr">
              <a:buFont typeface="+mj-lt"/>
              <a:buNone/>
              <a:defRPr sz="900" baseline="0"/>
            </a:lvl1pPr>
          </a:lstStyle>
          <a:p>
            <a:r>
              <a:rPr lang="en-CA" dirty="0" smtClean="0"/>
              <a:t> </a:t>
            </a:r>
            <a:endParaRPr lang="en-CA" dirty="0"/>
          </a:p>
        </p:txBody>
      </p:sp>
      <p:sp>
        <p:nvSpPr>
          <p:cNvPr id="7" name="Slide Number Placeholder 6"/>
          <p:cNvSpPr>
            <a:spLocks noGrp="1"/>
          </p:cNvSpPr>
          <p:nvPr>
            <p:ph type="sldNum" sz="quarter" idx="12"/>
          </p:nvPr>
        </p:nvSpPr>
        <p:spPr/>
        <p:txBody>
          <a:bodyPr/>
          <a:lstStyle>
            <a:lvl1pPr>
              <a:defRPr>
                <a:solidFill>
                  <a:schemeClr val="bg1"/>
                </a:solidFill>
              </a:defRPr>
            </a:lvl1pPr>
          </a:lstStyle>
          <a:p>
            <a:fld id="{F3DE1264-DC43-4C9F-A94D-439F3BC26EB3}" type="slidenum">
              <a:rPr lang="en-CA" smtClean="0">
                <a:solidFill>
                  <a:srgbClr val="FFFFFF"/>
                </a:solidFill>
              </a:rPr>
              <a:pPr/>
              <a:t>‹#›</a:t>
            </a:fld>
            <a:endParaRPr lang="en-CA">
              <a:solidFill>
                <a:srgbClr val="FFFFFF"/>
              </a:solidFill>
            </a:endParaRPr>
          </a:p>
        </p:txBody>
      </p:sp>
      <p:sp>
        <p:nvSpPr>
          <p:cNvPr id="8" name="Text Placeholder 2"/>
          <p:cNvSpPr>
            <a:spLocks noGrp="1"/>
          </p:cNvSpPr>
          <p:nvPr>
            <p:ph type="body" idx="13" hasCustomPrompt="1"/>
          </p:nvPr>
        </p:nvSpPr>
        <p:spPr>
          <a:xfrm>
            <a:off x="3977879" y="465535"/>
            <a:ext cx="4617242" cy="4220544"/>
          </a:xfrm>
        </p:spPr>
        <p:txBody>
          <a:bodyPr anchor="ctr">
            <a:normAutofit/>
          </a:bodyPr>
          <a:lstStyle>
            <a:lvl1pPr marL="0" indent="0">
              <a:lnSpc>
                <a:spcPct val="170000"/>
              </a:lnSpc>
              <a:buNone/>
              <a:defRPr sz="1700" baseline="0">
                <a:solidFill>
                  <a:schemeClr val="bg2"/>
                </a:solidFill>
              </a:defRPr>
            </a:lvl1pPr>
            <a:lvl2pPr marL="342900" indent="0">
              <a:buNone/>
              <a:defRPr sz="1500">
                <a:solidFill>
                  <a:schemeClr val="tx1">
                    <a:tint val="75000"/>
                  </a:schemeClr>
                </a:solidFill>
              </a:defRPr>
            </a:lvl2pPr>
            <a:lvl3pPr marL="685800" indent="0">
              <a:buNone/>
              <a:defRPr sz="140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smtClean="0"/>
              <a:t>AGENDA</a:t>
            </a:r>
          </a:p>
          <a:p>
            <a:pPr lvl="0"/>
            <a:r>
              <a:rPr lang="en-US" dirty="0" smtClean="0"/>
              <a:t>Section 1</a:t>
            </a:r>
          </a:p>
          <a:p>
            <a:pPr lvl="0"/>
            <a:r>
              <a:rPr lang="en-US" dirty="0" smtClean="0"/>
              <a:t>Section 2</a:t>
            </a:r>
          </a:p>
          <a:p>
            <a:pPr lvl="0"/>
            <a:r>
              <a:rPr lang="en-US" dirty="0" smtClean="0"/>
              <a:t>Section 3</a:t>
            </a:r>
          </a:p>
        </p:txBody>
      </p:sp>
      <p:sp>
        <p:nvSpPr>
          <p:cNvPr id="9" name="SmartArt Placeholder 4"/>
          <p:cNvSpPr>
            <a:spLocks noGrp="1"/>
          </p:cNvSpPr>
          <p:nvPr>
            <p:ph type="dgm" sz="quarter" idx="61" hasCustomPrompt="1"/>
          </p:nvPr>
        </p:nvSpPr>
        <p:spPr>
          <a:xfrm>
            <a:off x="-501161" y="465535"/>
            <a:ext cx="245614" cy="351000"/>
          </a:xfrm>
          <a:solidFill>
            <a:schemeClr val="bg2"/>
          </a:solidFill>
        </p:spPr>
        <p:txBody>
          <a:bodyPr anchor="ctr">
            <a:normAutofit/>
          </a:bodyPr>
          <a:lstStyle>
            <a:lvl1pPr marL="0" indent="0" algn="ctr">
              <a:buNone/>
              <a:defRPr sz="900"/>
            </a:lvl1pPr>
          </a:lstStyle>
          <a:p>
            <a:r>
              <a:rPr lang="en-CA" dirty="0" smtClean="0"/>
              <a:t>1</a:t>
            </a:r>
            <a:endParaRPr lang="en-CA" dirty="0"/>
          </a:p>
        </p:txBody>
      </p:sp>
      <p:sp>
        <p:nvSpPr>
          <p:cNvPr id="10" name="SmartArt Placeholder 4"/>
          <p:cNvSpPr>
            <a:spLocks noGrp="1"/>
          </p:cNvSpPr>
          <p:nvPr>
            <p:ph type="dgm" sz="quarter" idx="62" hasCustomPrompt="1"/>
          </p:nvPr>
        </p:nvSpPr>
        <p:spPr>
          <a:xfrm>
            <a:off x="-501161" y="816535"/>
            <a:ext cx="245614" cy="351000"/>
          </a:xfrm>
          <a:solidFill>
            <a:schemeClr val="bg2"/>
          </a:solidFill>
        </p:spPr>
        <p:txBody>
          <a:bodyPr anchor="ctr">
            <a:normAutofit/>
          </a:bodyPr>
          <a:lstStyle>
            <a:lvl1pPr marL="0" indent="0" algn="ctr">
              <a:buNone/>
              <a:defRPr sz="900"/>
            </a:lvl1pPr>
          </a:lstStyle>
          <a:p>
            <a:r>
              <a:rPr lang="en-CA" dirty="0" smtClean="0"/>
              <a:t>2</a:t>
            </a:r>
            <a:endParaRPr lang="en-CA" dirty="0"/>
          </a:p>
        </p:txBody>
      </p:sp>
      <p:sp>
        <p:nvSpPr>
          <p:cNvPr id="11" name="SmartArt Placeholder 4"/>
          <p:cNvSpPr>
            <a:spLocks noGrp="1"/>
          </p:cNvSpPr>
          <p:nvPr>
            <p:ph type="dgm" sz="quarter" idx="63" hasCustomPrompt="1"/>
          </p:nvPr>
        </p:nvSpPr>
        <p:spPr>
          <a:xfrm>
            <a:off x="-501161" y="1167535"/>
            <a:ext cx="245614" cy="351000"/>
          </a:xfrm>
          <a:solidFill>
            <a:schemeClr val="bg2"/>
          </a:solidFill>
        </p:spPr>
        <p:txBody>
          <a:bodyPr anchor="ctr">
            <a:normAutofit/>
          </a:bodyPr>
          <a:lstStyle>
            <a:lvl1pPr marL="0" indent="0" algn="ctr">
              <a:buNone/>
              <a:defRPr sz="900"/>
            </a:lvl1pPr>
          </a:lstStyle>
          <a:p>
            <a:r>
              <a:rPr lang="en-CA" dirty="0" smtClean="0"/>
              <a:t>3</a:t>
            </a:r>
            <a:endParaRPr lang="en-CA" dirty="0"/>
          </a:p>
        </p:txBody>
      </p:sp>
      <p:sp>
        <p:nvSpPr>
          <p:cNvPr id="12" name="SmartArt Placeholder 4"/>
          <p:cNvSpPr>
            <a:spLocks noGrp="1"/>
          </p:cNvSpPr>
          <p:nvPr>
            <p:ph type="dgm" sz="quarter" idx="64" hasCustomPrompt="1"/>
          </p:nvPr>
        </p:nvSpPr>
        <p:spPr>
          <a:xfrm>
            <a:off x="-501161" y="1518535"/>
            <a:ext cx="245614" cy="351000"/>
          </a:xfrm>
          <a:solidFill>
            <a:schemeClr val="bg2"/>
          </a:solidFill>
        </p:spPr>
        <p:txBody>
          <a:bodyPr anchor="ctr">
            <a:normAutofit/>
          </a:bodyPr>
          <a:lstStyle>
            <a:lvl1pPr marL="0" indent="0" algn="ctr">
              <a:buNone/>
              <a:defRPr sz="900"/>
            </a:lvl1pPr>
          </a:lstStyle>
          <a:p>
            <a:r>
              <a:rPr lang="en-CA" dirty="0" smtClean="0"/>
              <a:t>4</a:t>
            </a:r>
            <a:endParaRPr lang="en-CA" dirty="0"/>
          </a:p>
        </p:txBody>
      </p:sp>
      <p:sp>
        <p:nvSpPr>
          <p:cNvPr id="13" name="SmartArt Placeholder 4"/>
          <p:cNvSpPr>
            <a:spLocks noGrp="1"/>
          </p:cNvSpPr>
          <p:nvPr>
            <p:ph type="dgm" sz="quarter" idx="65" hasCustomPrompt="1"/>
          </p:nvPr>
        </p:nvSpPr>
        <p:spPr>
          <a:xfrm>
            <a:off x="-501161" y="1869535"/>
            <a:ext cx="245614" cy="351000"/>
          </a:xfrm>
          <a:solidFill>
            <a:schemeClr val="bg2"/>
          </a:solidFill>
        </p:spPr>
        <p:txBody>
          <a:bodyPr anchor="ctr">
            <a:normAutofit/>
          </a:bodyPr>
          <a:lstStyle>
            <a:lvl1pPr marL="0" indent="0" algn="ctr">
              <a:buNone/>
              <a:defRPr sz="900"/>
            </a:lvl1pPr>
          </a:lstStyle>
          <a:p>
            <a:r>
              <a:rPr lang="en-CA" dirty="0" smtClean="0"/>
              <a:t>5</a:t>
            </a:r>
            <a:endParaRPr lang="en-CA" dirty="0"/>
          </a:p>
        </p:txBody>
      </p:sp>
      <p:sp>
        <p:nvSpPr>
          <p:cNvPr id="14" name="SmartArt Placeholder 4"/>
          <p:cNvSpPr>
            <a:spLocks noGrp="1"/>
          </p:cNvSpPr>
          <p:nvPr>
            <p:ph type="dgm" sz="quarter" idx="66" hasCustomPrompt="1"/>
          </p:nvPr>
        </p:nvSpPr>
        <p:spPr>
          <a:xfrm>
            <a:off x="-501161" y="2220535"/>
            <a:ext cx="245614" cy="351000"/>
          </a:xfrm>
          <a:solidFill>
            <a:schemeClr val="bg2"/>
          </a:solidFill>
        </p:spPr>
        <p:txBody>
          <a:bodyPr anchor="ctr">
            <a:normAutofit/>
          </a:bodyPr>
          <a:lstStyle>
            <a:lvl1pPr marL="0" indent="0" algn="ctr">
              <a:buNone/>
              <a:defRPr sz="900"/>
            </a:lvl1pPr>
          </a:lstStyle>
          <a:p>
            <a:r>
              <a:rPr lang="en-CA" dirty="0" smtClean="0"/>
              <a:t>6</a:t>
            </a:r>
            <a:endParaRPr lang="en-CA" dirty="0"/>
          </a:p>
        </p:txBody>
      </p:sp>
      <p:sp>
        <p:nvSpPr>
          <p:cNvPr id="15" name="SmartArt Placeholder 4"/>
          <p:cNvSpPr>
            <a:spLocks noGrp="1"/>
          </p:cNvSpPr>
          <p:nvPr>
            <p:ph type="dgm" sz="quarter" idx="67" hasCustomPrompt="1"/>
          </p:nvPr>
        </p:nvSpPr>
        <p:spPr>
          <a:xfrm>
            <a:off x="-501161" y="2571535"/>
            <a:ext cx="245614" cy="351000"/>
          </a:xfrm>
          <a:solidFill>
            <a:schemeClr val="bg2"/>
          </a:solidFill>
        </p:spPr>
        <p:txBody>
          <a:bodyPr anchor="ctr">
            <a:normAutofit/>
          </a:bodyPr>
          <a:lstStyle>
            <a:lvl1pPr marL="0" indent="0" algn="ctr">
              <a:buNone/>
              <a:defRPr sz="900"/>
            </a:lvl1pPr>
          </a:lstStyle>
          <a:p>
            <a:r>
              <a:rPr lang="en-CA" dirty="0" smtClean="0"/>
              <a:t>7</a:t>
            </a:r>
            <a:endParaRPr lang="en-CA" dirty="0"/>
          </a:p>
        </p:txBody>
      </p:sp>
      <p:sp>
        <p:nvSpPr>
          <p:cNvPr id="16" name="SmartArt Placeholder 4"/>
          <p:cNvSpPr>
            <a:spLocks noGrp="1"/>
          </p:cNvSpPr>
          <p:nvPr>
            <p:ph type="dgm" sz="quarter" idx="68" hasCustomPrompt="1"/>
          </p:nvPr>
        </p:nvSpPr>
        <p:spPr>
          <a:xfrm>
            <a:off x="-501161" y="2922535"/>
            <a:ext cx="245614" cy="351000"/>
          </a:xfrm>
          <a:solidFill>
            <a:schemeClr val="bg2"/>
          </a:solidFill>
        </p:spPr>
        <p:txBody>
          <a:bodyPr anchor="ctr">
            <a:normAutofit/>
          </a:bodyPr>
          <a:lstStyle>
            <a:lvl1pPr marL="0" indent="0" algn="ctr">
              <a:buNone/>
              <a:defRPr sz="900"/>
            </a:lvl1pPr>
          </a:lstStyle>
          <a:p>
            <a:r>
              <a:rPr lang="en-CA" dirty="0" smtClean="0"/>
              <a:t>8</a:t>
            </a:r>
            <a:endParaRPr lang="en-CA" dirty="0"/>
          </a:p>
        </p:txBody>
      </p:sp>
      <p:sp>
        <p:nvSpPr>
          <p:cNvPr id="17" name="SmartArt Placeholder 4"/>
          <p:cNvSpPr>
            <a:spLocks noGrp="1"/>
          </p:cNvSpPr>
          <p:nvPr>
            <p:ph type="dgm" sz="quarter" idx="69" hasCustomPrompt="1"/>
          </p:nvPr>
        </p:nvSpPr>
        <p:spPr>
          <a:xfrm>
            <a:off x="-501161" y="3273535"/>
            <a:ext cx="245614" cy="351000"/>
          </a:xfrm>
          <a:solidFill>
            <a:schemeClr val="bg2"/>
          </a:solidFill>
        </p:spPr>
        <p:txBody>
          <a:bodyPr anchor="ctr">
            <a:normAutofit/>
          </a:bodyPr>
          <a:lstStyle>
            <a:lvl1pPr marL="0" indent="0" algn="ctr">
              <a:buNone/>
              <a:defRPr sz="900"/>
            </a:lvl1pPr>
          </a:lstStyle>
          <a:p>
            <a:r>
              <a:rPr lang="en-CA" dirty="0" smtClean="0"/>
              <a:t>9</a:t>
            </a:r>
            <a:endParaRPr lang="en-CA" dirty="0"/>
          </a:p>
        </p:txBody>
      </p:sp>
      <p:sp>
        <p:nvSpPr>
          <p:cNvPr id="18" name="SmartArt Placeholder 4"/>
          <p:cNvSpPr>
            <a:spLocks noGrp="1"/>
          </p:cNvSpPr>
          <p:nvPr>
            <p:ph type="dgm" sz="quarter" idx="70" hasCustomPrompt="1"/>
          </p:nvPr>
        </p:nvSpPr>
        <p:spPr>
          <a:xfrm>
            <a:off x="-501161" y="3624535"/>
            <a:ext cx="245614" cy="351000"/>
          </a:xfrm>
          <a:solidFill>
            <a:schemeClr val="bg2"/>
          </a:solidFill>
        </p:spPr>
        <p:txBody>
          <a:bodyPr anchor="ctr">
            <a:normAutofit/>
          </a:bodyPr>
          <a:lstStyle>
            <a:lvl1pPr marL="0" indent="0" algn="ctr">
              <a:buNone/>
              <a:defRPr sz="900"/>
            </a:lvl1pPr>
          </a:lstStyle>
          <a:p>
            <a:r>
              <a:rPr lang="en-CA" dirty="0" smtClean="0"/>
              <a:t>10</a:t>
            </a:r>
            <a:endParaRPr lang="en-CA" dirty="0"/>
          </a:p>
        </p:txBody>
      </p:sp>
      <p:sp>
        <p:nvSpPr>
          <p:cNvPr id="19" name="SmartArt Placeholder 4"/>
          <p:cNvSpPr>
            <a:spLocks noGrp="1"/>
          </p:cNvSpPr>
          <p:nvPr>
            <p:ph type="dgm" sz="quarter" idx="71" hasCustomPrompt="1"/>
          </p:nvPr>
        </p:nvSpPr>
        <p:spPr>
          <a:xfrm>
            <a:off x="-501161" y="3977639"/>
            <a:ext cx="245614" cy="351000"/>
          </a:xfrm>
          <a:solidFill>
            <a:schemeClr val="bg2"/>
          </a:solidFill>
        </p:spPr>
        <p:txBody>
          <a:bodyPr anchor="ctr">
            <a:normAutofit/>
          </a:bodyPr>
          <a:lstStyle>
            <a:lvl1pPr marL="0" indent="0" algn="ctr">
              <a:buNone/>
              <a:defRPr sz="900"/>
            </a:lvl1pPr>
          </a:lstStyle>
          <a:p>
            <a:r>
              <a:rPr lang="en-CA" dirty="0" smtClean="0"/>
              <a:t>11</a:t>
            </a:r>
            <a:endParaRPr lang="en-CA" dirty="0"/>
          </a:p>
        </p:txBody>
      </p:sp>
      <p:sp>
        <p:nvSpPr>
          <p:cNvPr id="20" name="SmartArt Placeholder 4"/>
          <p:cNvSpPr>
            <a:spLocks noGrp="1"/>
          </p:cNvSpPr>
          <p:nvPr>
            <p:ph type="dgm" sz="quarter" idx="72" hasCustomPrompt="1"/>
          </p:nvPr>
        </p:nvSpPr>
        <p:spPr>
          <a:xfrm>
            <a:off x="-501161" y="4326966"/>
            <a:ext cx="245614" cy="351000"/>
          </a:xfrm>
          <a:solidFill>
            <a:schemeClr val="bg2"/>
          </a:solidFill>
        </p:spPr>
        <p:txBody>
          <a:bodyPr anchor="ctr">
            <a:normAutofit/>
          </a:bodyPr>
          <a:lstStyle>
            <a:lvl1pPr marL="0" indent="0" algn="ctr">
              <a:buNone/>
              <a:defRPr sz="900"/>
            </a:lvl1pPr>
          </a:lstStyle>
          <a:p>
            <a:r>
              <a:rPr lang="en-CA" dirty="0" smtClean="0"/>
              <a:t>12</a:t>
            </a:r>
            <a:endParaRPr lang="en-CA" dirty="0"/>
          </a:p>
        </p:txBody>
      </p:sp>
      <p:sp>
        <p:nvSpPr>
          <p:cNvPr id="21" name="SmartArt Placeholder 4"/>
          <p:cNvSpPr>
            <a:spLocks noGrp="1"/>
          </p:cNvSpPr>
          <p:nvPr>
            <p:ph type="dgm" sz="quarter" idx="73" hasCustomPrompt="1"/>
          </p:nvPr>
        </p:nvSpPr>
        <p:spPr>
          <a:xfrm>
            <a:off x="548879" y="-378476"/>
            <a:ext cx="504900" cy="162000"/>
          </a:xfrm>
          <a:solidFill>
            <a:schemeClr val="bg2"/>
          </a:solidFill>
        </p:spPr>
        <p:txBody>
          <a:bodyPr anchor="ctr">
            <a:normAutofit/>
          </a:bodyPr>
          <a:lstStyle>
            <a:lvl1pPr marL="0" indent="0" algn="ctr">
              <a:buNone/>
              <a:defRPr sz="900"/>
            </a:lvl1pPr>
          </a:lstStyle>
          <a:p>
            <a:r>
              <a:rPr lang="en-CA" dirty="0" smtClean="0"/>
              <a:t>1</a:t>
            </a:r>
            <a:endParaRPr lang="en-CA" dirty="0"/>
          </a:p>
        </p:txBody>
      </p:sp>
      <p:sp>
        <p:nvSpPr>
          <p:cNvPr id="22" name="SmartArt Placeholder 4"/>
          <p:cNvSpPr>
            <a:spLocks noGrp="1"/>
          </p:cNvSpPr>
          <p:nvPr>
            <p:ph type="dgm" sz="quarter" idx="74" hasCustomPrompt="1"/>
          </p:nvPr>
        </p:nvSpPr>
        <p:spPr>
          <a:xfrm>
            <a:off x="1234679" y="-378476"/>
            <a:ext cx="504900" cy="162000"/>
          </a:xfrm>
          <a:solidFill>
            <a:schemeClr val="bg2"/>
          </a:solidFill>
        </p:spPr>
        <p:txBody>
          <a:bodyPr anchor="ctr">
            <a:normAutofit/>
          </a:bodyPr>
          <a:lstStyle>
            <a:lvl1pPr marL="0" indent="0" algn="ctr">
              <a:buNone/>
              <a:defRPr sz="900"/>
            </a:lvl1pPr>
          </a:lstStyle>
          <a:p>
            <a:r>
              <a:rPr lang="en-CA" dirty="0" smtClean="0"/>
              <a:t>2</a:t>
            </a:r>
            <a:endParaRPr lang="en-CA" dirty="0"/>
          </a:p>
        </p:txBody>
      </p:sp>
      <p:sp>
        <p:nvSpPr>
          <p:cNvPr id="23" name="SmartArt Placeholder 4"/>
          <p:cNvSpPr>
            <a:spLocks noGrp="1"/>
          </p:cNvSpPr>
          <p:nvPr>
            <p:ph type="dgm" sz="quarter" idx="75" hasCustomPrompt="1"/>
          </p:nvPr>
        </p:nvSpPr>
        <p:spPr>
          <a:xfrm>
            <a:off x="1920478" y="-378476"/>
            <a:ext cx="504900" cy="162000"/>
          </a:xfrm>
          <a:solidFill>
            <a:schemeClr val="bg2"/>
          </a:solidFill>
        </p:spPr>
        <p:txBody>
          <a:bodyPr anchor="ctr">
            <a:normAutofit/>
          </a:bodyPr>
          <a:lstStyle>
            <a:lvl1pPr marL="0" indent="0" algn="ctr">
              <a:buNone/>
              <a:defRPr sz="900"/>
            </a:lvl1pPr>
          </a:lstStyle>
          <a:p>
            <a:r>
              <a:rPr lang="en-CA" dirty="0" smtClean="0"/>
              <a:t>3</a:t>
            </a:r>
            <a:endParaRPr lang="en-CA" dirty="0"/>
          </a:p>
        </p:txBody>
      </p:sp>
      <p:sp>
        <p:nvSpPr>
          <p:cNvPr id="24" name="SmartArt Placeholder 4"/>
          <p:cNvSpPr>
            <a:spLocks noGrp="1"/>
          </p:cNvSpPr>
          <p:nvPr>
            <p:ph type="dgm" sz="quarter" idx="76" hasCustomPrompt="1"/>
          </p:nvPr>
        </p:nvSpPr>
        <p:spPr>
          <a:xfrm>
            <a:off x="2606279" y="-378476"/>
            <a:ext cx="504900" cy="162000"/>
          </a:xfrm>
          <a:solidFill>
            <a:schemeClr val="bg2"/>
          </a:solidFill>
        </p:spPr>
        <p:txBody>
          <a:bodyPr anchor="ctr">
            <a:normAutofit/>
          </a:bodyPr>
          <a:lstStyle>
            <a:lvl1pPr marL="0" indent="0" algn="ctr">
              <a:buNone/>
              <a:defRPr sz="900"/>
            </a:lvl1pPr>
          </a:lstStyle>
          <a:p>
            <a:r>
              <a:rPr lang="en-CA" dirty="0" smtClean="0"/>
              <a:t>4</a:t>
            </a:r>
            <a:endParaRPr lang="en-CA" dirty="0"/>
          </a:p>
        </p:txBody>
      </p:sp>
      <p:sp>
        <p:nvSpPr>
          <p:cNvPr id="25" name="SmartArt Placeholder 4"/>
          <p:cNvSpPr>
            <a:spLocks noGrp="1"/>
          </p:cNvSpPr>
          <p:nvPr>
            <p:ph type="dgm" sz="quarter" idx="77" hasCustomPrompt="1"/>
          </p:nvPr>
        </p:nvSpPr>
        <p:spPr>
          <a:xfrm>
            <a:off x="3292079" y="-378476"/>
            <a:ext cx="504900" cy="162000"/>
          </a:xfrm>
          <a:solidFill>
            <a:schemeClr val="bg2"/>
          </a:solidFill>
        </p:spPr>
        <p:txBody>
          <a:bodyPr anchor="ctr">
            <a:normAutofit/>
          </a:bodyPr>
          <a:lstStyle>
            <a:lvl1pPr marL="0" indent="0" algn="ctr">
              <a:buNone/>
              <a:defRPr sz="900"/>
            </a:lvl1pPr>
          </a:lstStyle>
          <a:p>
            <a:r>
              <a:rPr lang="en-CA" dirty="0" smtClean="0"/>
              <a:t>5</a:t>
            </a:r>
            <a:endParaRPr lang="en-CA" dirty="0"/>
          </a:p>
        </p:txBody>
      </p:sp>
      <p:sp>
        <p:nvSpPr>
          <p:cNvPr id="26" name="SmartArt Placeholder 4"/>
          <p:cNvSpPr>
            <a:spLocks noGrp="1"/>
          </p:cNvSpPr>
          <p:nvPr>
            <p:ph type="dgm" sz="quarter" idx="78" hasCustomPrompt="1"/>
          </p:nvPr>
        </p:nvSpPr>
        <p:spPr>
          <a:xfrm>
            <a:off x="3977879" y="-378476"/>
            <a:ext cx="504900" cy="162000"/>
          </a:xfrm>
          <a:solidFill>
            <a:schemeClr val="bg2"/>
          </a:solidFill>
        </p:spPr>
        <p:txBody>
          <a:bodyPr anchor="ctr">
            <a:normAutofit/>
          </a:bodyPr>
          <a:lstStyle>
            <a:lvl1pPr marL="0" indent="0" algn="ctr">
              <a:buNone/>
              <a:defRPr sz="900"/>
            </a:lvl1pPr>
          </a:lstStyle>
          <a:p>
            <a:r>
              <a:rPr lang="en-CA" dirty="0" smtClean="0"/>
              <a:t>6</a:t>
            </a:r>
            <a:endParaRPr lang="en-CA" dirty="0"/>
          </a:p>
        </p:txBody>
      </p:sp>
      <p:sp>
        <p:nvSpPr>
          <p:cNvPr id="27" name="SmartArt Placeholder 4"/>
          <p:cNvSpPr>
            <a:spLocks noGrp="1"/>
          </p:cNvSpPr>
          <p:nvPr>
            <p:ph type="dgm" sz="quarter" idx="79" hasCustomPrompt="1"/>
          </p:nvPr>
        </p:nvSpPr>
        <p:spPr>
          <a:xfrm>
            <a:off x="4663678" y="-378476"/>
            <a:ext cx="504900" cy="162000"/>
          </a:xfrm>
          <a:solidFill>
            <a:schemeClr val="bg2"/>
          </a:solidFill>
        </p:spPr>
        <p:txBody>
          <a:bodyPr anchor="ctr">
            <a:normAutofit/>
          </a:bodyPr>
          <a:lstStyle>
            <a:lvl1pPr marL="0" indent="0" algn="ctr">
              <a:buNone/>
              <a:defRPr sz="900"/>
            </a:lvl1pPr>
          </a:lstStyle>
          <a:p>
            <a:r>
              <a:rPr lang="en-CA" dirty="0" smtClean="0"/>
              <a:t>7</a:t>
            </a:r>
            <a:endParaRPr lang="en-CA" dirty="0"/>
          </a:p>
        </p:txBody>
      </p:sp>
      <p:sp>
        <p:nvSpPr>
          <p:cNvPr id="28" name="SmartArt Placeholder 4"/>
          <p:cNvSpPr>
            <a:spLocks noGrp="1"/>
          </p:cNvSpPr>
          <p:nvPr>
            <p:ph type="dgm" sz="quarter" idx="80" hasCustomPrompt="1"/>
          </p:nvPr>
        </p:nvSpPr>
        <p:spPr>
          <a:xfrm>
            <a:off x="5349477" y="-378476"/>
            <a:ext cx="504900" cy="162000"/>
          </a:xfrm>
          <a:solidFill>
            <a:schemeClr val="bg2"/>
          </a:solidFill>
        </p:spPr>
        <p:txBody>
          <a:bodyPr anchor="ctr">
            <a:normAutofit/>
          </a:bodyPr>
          <a:lstStyle>
            <a:lvl1pPr marL="0" indent="0" algn="ctr">
              <a:buNone/>
              <a:defRPr sz="900"/>
            </a:lvl1pPr>
          </a:lstStyle>
          <a:p>
            <a:r>
              <a:rPr lang="en-CA" dirty="0" smtClean="0"/>
              <a:t>8</a:t>
            </a:r>
            <a:endParaRPr lang="en-CA" dirty="0"/>
          </a:p>
        </p:txBody>
      </p:sp>
      <p:sp>
        <p:nvSpPr>
          <p:cNvPr id="29" name="SmartArt Placeholder 4"/>
          <p:cNvSpPr>
            <a:spLocks noGrp="1"/>
          </p:cNvSpPr>
          <p:nvPr>
            <p:ph type="dgm" sz="quarter" idx="81" hasCustomPrompt="1"/>
          </p:nvPr>
        </p:nvSpPr>
        <p:spPr>
          <a:xfrm>
            <a:off x="6032822" y="-378476"/>
            <a:ext cx="504900" cy="162000"/>
          </a:xfrm>
          <a:solidFill>
            <a:schemeClr val="bg2"/>
          </a:solidFill>
        </p:spPr>
        <p:txBody>
          <a:bodyPr anchor="ctr">
            <a:normAutofit/>
          </a:bodyPr>
          <a:lstStyle>
            <a:lvl1pPr marL="0" indent="0" algn="ctr">
              <a:buNone/>
              <a:defRPr sz="900"/>
            </a:lvl1pPr>
          </a:lstStyle>
          <a:p>
            <a:r>
              <a:rPr lang="en-CA" dirty="0" smtClean="0"/>
              <a:t>9</a:t>
            </a:r>
            <a:endParaRPr lang="en-CA" dirty="0"/>
          </a:p>
        </p:txBody>
      </p:sp>
      <p:sp>
        <p:nvSpPr>
          <p:cNvPr id="30" name="SmartArt Placeholder 4"/>
          <p:cNvSpPr>
            <a:spLocks noGrp="1"/>
          </p:cNvSpPr>
          <p:nvPr>
            <p:ph type="dgm" sz="quarter" idx="82" hasCustomPrompt="1"/>
          </p:nvPr>
        </p:nvSpPr>
        <p:spPr>
          <a:xfrm>
            <a:off x="6716166" y="-378476"/>
            <a:ext cx="504900" cy="162000"/>
          </a:xfrm>
          <a:solidFill>
            <a:schemeClr val="bg2"/>
          </a:solidFill>
        </p:spPr>
        <p:txBody>
          <a:bodyPr anchor="ctr">
            <a:normAutofit/>
          </a:bodyPr>
          <a:lstStyle>
            <a:lvl1pPr marL="0" indent="0" algn="ctr">
              <a:buNone/>
              <a:defRPr sz="900"/>
            </a:lvl1pPr>
          </a:lstStyle>
          <a:p>
            <a:r>
              <a:rPr lang="en-CA" dirty="0" smtClean="0"/>
              <a:t>10</a:t>
            </a:r>
            <a:endParaRPr lang="en-CA" dirty="0"/>
          </a:p>
        </p:txBody>
      </p:sp>
      <p:sp>
        <p:nvSpPr>
          <p:cNvPr id="31" name="SmartArt Placeholder 4"/>
          <p:cNvSpPr>
            <a:spLocks noGrp="1"/>
          </p:cNvSpPr>
          <p:nvPr>
            <p:ph type="dgm" sz="quarter" idx="83" hasCustomPrompt="1"/>
          </p:nvPr>
        </p:nvSpPr>
        <p:spPr>
          <a:xfrm>
            <a:off x="7404422" y="-378476"/>
            <a:ext cx="504900" cy="162000"/>
          </a:xfrm>
          <a:solidFill>
            <a:schemeClr val="bg2"/>
          </a:solidFill>
        </p:spPr>
        <p:txBody>
          <a:bodyPr anchor="ctr">
            <a:normAutofit/>
          </a:bodyPr>
          <a:lstStyle>
            <a:lvl1pPr marL="0" indent="0" algn="ctr">
              <a:buNone/>
              <a:defRPr sz="900"/>
            </a:lvl1pPr>
          </a:lstStyle>
          <a:p>
            <a:r>
              <a:rPr lang="en-CA" dirty="0" smtClean="0"/>
              <a:t>11</a:t>
            </a:r>
            <a:endParaRPr lang="en-CA" dirty="0"/>
          </a:p>
        </p:txBody>
      </p:sp>
      <p:sp>
        <p:nvSpPr>
          <p:cNvPr id="32" name="SmartArt Placeholder 4"/>
          <p:cNvSpPr>
            <a:spLocks noGrp="1"/>
          </p:cNvSpPr>
          <p:nvPr>
            <p:ph type="dgm" sz="quarter" idx="84" hasCustomPrompt="1"/>
          </p:nvPr>
        </p:nvSpPr>
        <p:spPr>
          <a:xfrm>
            <a:off x="8085983" y="-378476"/>
            <a:ext cx="504900" cy="162000"/>
          </a:xfrm>
          <a:solidFill>
            <a:schemeClr val="bg2"/>
          </a:solidFill>
        </p:spPr>
        <p:txBody>
          <a:bodyPr anchor="ctr">
            <a:normAutofit/>
          </a:bodyPr>
          <a:lstStyle>
            <a:lvl1pPr marL="0" indent="0" algn="ctr">
              <a:buNone/>
              <a:defRPr sz="900"/>
            </a:lvl1pPr>
          </a:lstStyle>
          <a:p>
            <a:r>
              <a:rPr lang="en-CA" dirty="0" smtClean="0"/>
              <a:t>12</a:t>
            </a:r>
            <a:endParaRPr lang="en-CA" dirty="0"/>
          </a:p>
        </p:txBody>
      </p:sp>
      <p:sp>
        <p:nvSpPr>
          <p:cNvPr id="4" name="Rectangle 3"/>
          <p:cNvSpPr/>
          <p:nvPr userDrawn="1"/>
        </p:nvSpPr>
        <p:spPr>
          <a:xfrm>
            <a:off x="7702061" y="5037993"/>
            <a:ext cx="383922" cy="1055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defTabSz="685800"/>
            <a:endParaRPr lang="en-CA" sz="1400">
              <a:solidFill>
                <a:srgbClr val="FFFFFF"/>
              </a:solidFill>
              <a:latin typeface="Arial"/>
            </a:endParaRPr>
          </a:p>
        </p:txBody>
      </p:sp>
    </p:spTree>
    <p:extLst>
      <p:ext uri="{BB962C8B-B14F-4D97-AF65-F5344CB8AC3E}">
        <p14:creationId xmlns:p14="http://schemas.microsoft.com/office/powerpoint/2010/main" val="1789570364"/>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ntent slide - no image (1+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48877" y="465535"/>
            <a:ext cx="8046245" cy="404905"/>
          </a:xfrm>
        </p:spPr>
        <p:txBody>
          <a:bodyPr>
            <a:normAutofit/>
          </a:bodyPr>
          <a:lstStyle>
            <a:lvl1pPr>
              <a:defRPr sz="2300">
                <a:solidFill>
                  <a:schemeClr val="tx2"/>
                </a:solidFill>
              </a:defRPr>
            </a:lvl1pPr>
          </a:lstStyle>
          <a:p>
            <a:r>
              <a:rPr lang="en-US" dirty="0" smtClean="0"/>
              <a:t>Title</a:t>
            </a:r>
            <a:endParaRPr lang="en-CA" dirty="0"/>
          </a:p>
        </p:txBody>
      </p:sp>
      <p:sp>
        <p:nvSpPr>
          <p:cNvPr id="3" name="Content Placeholder 2"/>
          <p:cNvSpPr>
            <a:spLocks noGrp="1"/>
          </p:cNvSpPr>
          <p:nvPr>
            <p:ph idx="1" hasCustomPrompt="1"/>
          </p:nvPr>
        </p:nvSpPr>
        <p:spPr>
          <a:xfrm>
            <a:off x="548877" y="1046285"/>
            <a:ext cx="8046245" cy="3639058"/>
          </a:xfrm>
        </p:spPr>
        <p:txBody>
          <a:bodyPr>
            <a:normAutofit/>
          </a:bodyPr>
          <a:lstStyle>
            <a:lvl1pPr>
              <a:defRPr sz="1400"/>
            </a:lvl1pPr>
            <a:lvl2pPr>
              <a:defRPr sz="1400"/>
            </a:lvl2pPr>
            <a:lvl3pPr>
              <a:defRPr sz="1400"/>
            </a:lvl3pPr>
            <a:lvl4pPr>
              <a:defRPr sz="1400"/>
            </a:lvl4pPr>
            <a:lvl5pPr>
              <a:defRPr sz="1400"/>
            </a:lvl5pPr>
          </a:lstStyle>
          <a:p>
            <a:pPr lvl="0"/>
            <a:r>
              <a:rPr lang="en-US" dirty="0" smtClean="0"/>
              <a:t>Bullet text first level</a:t>
            </a:r>
          </a:p>
          <a:p>
            <a:pPr lvl="1"/>
            <a:r>
              <a:rPr lang="en-US" dirty="0" smtClean="0"/>
              <a:t>Second level</a:t>
            </a:r>
          </a:p>
          <a:p>
            <a:pPr lvl="2"/>
            <a:r>
              <a:rPr lang="en-US" dirty="0" smtClean="0"/>
              <a:t>Third level</a:t>
            </a:r>
          </a:p>
          <a:p>
            <a:pPr lvl="3"/>
            <a:r>
              <a:rPr lang="en-US" dirty="0" smtClean="0"/>
              <a:t>Fourth level</a:t>
            </a:r>
          </a:p>
        </p:txBody>
      </p:sp>
      <p:sp>
        <p:nvSpPr>
          <p:cNvPr id="5" name="Footer Placeholder 4"/>
          <p:cNvSpPr>
            <a:spLocks noGrp="1"/>
          </p:cNvSpPr>
          <p:nvPr>
            <p:ph type="ftr" sz="quarter" idx="11"/>
          </p:nvPr>
        </p:nvSpPr>
        <p:spPr/>
        <p:txBody>
          <a:bodyPr/>
          <a:lstStyle/>
          <a:p>
            <a:r>
              <a:rPr lang="en-CA" dirty="0" smtClean="0">
                <a:solidFill>
                  <a:srgbClr val="333F48">
                    <a:lumMod val="40000"/>
                    <a:lumOff val="60000"/>
                  </a:srgbClr>
                </a:solidFill>
              </a:rPr>
              <a:t>Section Name</a:t>
            </a:r>
            <a:endParaRPr lang="en-CA" dirty="0">
              <a:solidFill>
                <a:srgbClr val="333F48">
                  <a:lumMod val="40000"/>
                  <a:lumOff val="60000"/>
                </a:srgbClr>
              </a:solidFill>
            </a:endParaRPr>
          </a:p>
        </p:txBody>
      </p:sp>
      <p:sp>
        <p:nvSpPr>
          <p:cNvPr id="6" name="Slide Number Placeholder 5"/>
          <p:cNvSpPr>
            <a:spLocks noGrp="1"/>
          </p:cNvSpPr>
          <p:nvPr>
            <p:ph type="sldNum" sz="quarter" idx="12"/>
          </p:nvPr>
        </p:nvSpPr>
        <p:spPr/>
        <p:txBody>
          <a:bodyPr/>
          <a:lstStyle/>
          <a:p>
            <a:fld id="{F3DE1264-DC43-4C9F-A94D-439F3BC26EB3}" type="slidenum">
              <a:rPr lang="en-CA" smtClean="0">
                <a:solidFill>
                  <a:srgbClr val="333F48">
                    <a:lumMod val="40000"/>
                    <a:lumOff val="60000"/>
                  </a:srgbClr>
                </a:solidFill>
              </a:rPr>
              <a:pPr/>
              <a:t>‹#›</a:t>
            </a:fld>
            <a:endParaRPr lang="en-CA">
              <a:solidFill>
                <a:srgbClr val="333F48">
                  <a:lumMod val="40000"/>
                  <a:lumOff val="60000"/>
                </a:srgbClr>
              </a:solidFill>
            </a:endParaRPr>
          </a:p>
        </p:txBody>
      </p:sp>
      <p:sp>
        <p:nvSpPr>
          <p:cNvPr id="17" name="SmartArt Placeholder 4"/>
          <p:cNvSpPr>
            <a:spLocks noGrp="1"/>
          </p:cNvSpPr>
          <p:nvPr>
            <p:ph type="dgm" sz="quarter" idx="61" hasCustomPrompt="1"/>
          </p:nvPr>
        </p:nvSpPr>
        <p:spPr>
          <a:xfrm>
            <a:off x="-501161" y="465535"/>
            <a:ext cx="245614" cy="351000"/>
          </a:xfrm>
          <a:solidFill>
            <a:schemeClr val="bg2"/>
          </a:solidFill>
        </p:spPr>
        <p:txBody>
          <a:bodyPr anchor="ctr">
            <a:normAutofit/>
          </a:bodyPr>
          <a:lstStyle>
            <a:lvl1pPr marL="0" indent="0" algn="ctr">
              <a:buNone/>
              <a:defRPr sz="900"/>
            </a:lvl1pPr>
          </a:lstStyle>
          <a:p>
            <a:r>
              <a:rPr lang="en-CA" dirty="0" smtClean="0"/>
              <a:t>1</a:t>
            </a:r>
            <a:endParaRPr lang="en-CA" dirty="0"/>
          </a:p>
        </p:txBody>
      </p:sp>
      <p:sp>
        <p:nvSpPr>
          <p:cNvPr id="18" name="SmartArt Placeholder 4"/>
          <p:cNvSpPr>
            <a:spLocks noGrp="1"/>
          </p:cNvSpPr>
          <p:nvPr>
            <p:ph type="dgm" sz="quarter" idx="62" hasCustomPrompt="1"/>
          </p:nvPr>
        </p:nvSpPr>
        <p:spPr>
          <a:xfrm>
            <a:off x="-501161" y="816535"/>
            <a:ext cx="245614" cy="351000"/>
          </a:xfrm>
          <a:solidFill>
            <a:schemeClr val="bg2"/>
          </a:solidFill>
        </p:spPr>
        <p:txBody>
          <a:bodyPr anchor="ctr">
            <a:normAutofit/>
          </a:bodyPr>
          <a:lstStyle>
            <a:lvl1pPr marL="0" indent="0" algn="ctr">
              <a:buNone/>
              <a:defRPr sz="900"/>
            </a:lvl1pPr>
          </a:lstStyle>
          <a:p>
            <a:r>
              <a:rPr lang="en-CA" dirty="0" smtClean="0"/>
              <a:t>2</a:t>
            </a:r>
            <a:endParaRPr lang="en-CA" dirty="0"/>
          </a:p>
        </p:txBody>
      </p:sp>
      <p:sp>
        <p:nvSpPr>
          <p:cNvPr id="19" name="SmartArt Placeholder 4"/>
          <p:cNvSpPr>
            <a:spLocks noGrp="1"/>
          </p:cNvSpPr>
          <p:nvPr>
            <p:ph type="dgm" sz="quarter" idx="63" hasCustomPrompt="1"/>
          </p:nvPr>
        </p:nvSpPr>
        <p:spPr>
          <a:xfrm>
            <a:off x="-501161" y="1167535"/>
            <a:ext cx="245614" cy="351000"/>
          </a:xfrm>
          <a:solidFill>
            <a:schemeClr val="bg2"/>
          </a:solidFill>
        </p:spPr>
        <p:txBody>
          <a:bodyPr anchor="ctr">
            <a:normAutofit/>
          </a:bodyPr>
          <a:lstStyle>
            <a:lvl1pPr marL="0" indent="0" algn="ctr">
              <a:buNone/>
              <a:defRPr sz="900"/>
            </a:lvl1pPr>
          </a:lstStyle>
          <a:p>
            <a:r>
              <a:rPr lang="en-CA" dirty="0" smtClean="0"/>
              <a:t>3</a:t>
            </a:r>
            <a:endParaRPr lang="en-CA" dirty="0"/>
          </a:p>
        </p:txBody>
      </p:sp>
      <p:sp>
        <p:nvSpPr>
          <p:cNvPr id="20" name="SmartArt Placeholder 4"/>
          <p:cNvSpPr>
            <a:spLocks noGrp="1"/>
          </p:cNvSpPr>
          <p:nvPr>
            <p:ph type="dgm" sz="quarter" idx="64" hasCustomPrompt="1"/>
          </p:nvPr>
        </p:nvSpPr>
        <p:spPr>
          <a:xfrm>
            <a:off x="-501161" y="1518535"/>
            <a:ext cx="245614" cy="351000"/>
          </a:xfrm>
          <a:solidFill>
            <a:schemeClr val="bg2"/>
          </a:solidFill>
        </p:spPr>
        <p:txBody>
          <a:bodyPr anchor="ctr">
            <a:normAutofit/>
          </a:bodyPr>
          <a:lstStyle>
            <a:lvl1pPr marL="0" indent="0" algn="ctr">
              <a:buNone/>
              <a:defRPr sz="900"/>
            </a:lvl1pPr>
          </a:lstStyle>
          <a:p>
            <a:r>
              <a:rPr lang="en-CA" dirty="0" smtClean="0"/>
              <a:t>4</a:t>
            </a:r>
            <a:endParaRPr lang="en-CA" dirty="0"/>
          </a:p>
        </p:txBody>
      </p:sp>
      <p:sp>
        <p:nvSpPr>
          <p:cNvPr id="21" name="SmartArt Placeholder 4"/>
          <p:cNvSpPr>
            <a:spLocks noGrp="1"/>
          </p:cNvSpPr>
          <p:nvPr>
            <p:ph type="dgm" sz="quarter" idx="65" hasCustomPrompt="1"/>
          </p:nvPr>
        </p:nvSpPr>
        <p:spPr>
          <a:xfrm>
            <a:off x="-501161" y="1869535"/>
            <a:ext cx="245614" cy="351000"/>
          </a:xfrm>
          <a:solidFill>
            <a:schemeClr val="bg2"/>
          </a:solidFill>
        </p:spPr>
        <p:txBody>
          <a:bodyPr anchor="ctr">
            <a:normAutofit/>
          </a:bodyPr>
          <a:lstStyle>
            <a:lvl1pPr marL="0" indent="0" algn="ctr">
              <a:buNone/>
              <a:defRPr sz="900"/>
            </a:lvl1pPr>
          </a:lstStyle>
          <a:p>
            <a:r>
              <a:rPr lang="en-CA" dirty="0" smtClean="0"/>
              <a:t>5</a:t>
            </a:r>
            <a:endParaRPr lang="en-CA" dirty="0"/>
          </a:p>
        </p:txBody>
      </p:sp>
      <p:sp>
        <p:nvSpPr>
          <p:cNvPr id="22" name="SmartArt Placeholder 4"/>
          <p:cNvSpPr>
            <a:spLocks noGrp="1"/>
          </p:cNvSpPr>
          <p:nvPr>
            <p:ph type="dgm" sz="quarter" idx="66" hasCustomPrompt="1"/>
          </p:nvPr>
        </p:nvSpPr>
        <p:spPr>
          <a:xfrm>
            <a:off x="-501161" y="2220535"/>
            <a:ext cx="245614" cy="351000"/>
          </a:xfrm>
          <a:solidFill>
            <a:schemeClr val="bg2"/>
          </a:solidFill>
        </p:spPr>
        <p:txBody>
          <a:bodyPr anchor="ctr">
            <a:normAutofit/>
          </a:bodyPr>
          <a:lstStyle>
            <a:lvl1pPr marL="0" indent="0" algn="ctr">
              <a:buNone/>
              <a:defRPr sz="900"/>
            </a:lvl1pPr>
          </a:lstStyle>
          <a:p>
            <a:r>
              <a:rPr lang="en-CA" dirty="0" smtClean="0"/>
              <a:t>6</a:t>
            </a:r>
            <a:endParaRPr lang="en-CA" dirty="0"/>
          </a:p>
        </p:txBody>
      </p:sp>
      <p:sp>
        <p:nvSpPr>
          <p:cNvPr id="23" name="SmartArt Placeholder 4"/>
          <p:cNvSpPr>
            <a:spLocks noGrp="1"/>
          </p:cNvSpPr>
          <p:nvPr>
            <p:ph type="dgm" sz="quarter" idx="67" hasCustomPrompt="1"/>
          </p:nvPr>
        </p:nvSpPr>
        <p:spPr>
          <a:xfrm>
            <a:off x="-501161" y="2571535"/>
            <a:ext cx="245614" cy="351000"/>
          </a:xfrm>
          <a:solidFill>
            <a:schemeClr val="bg2"/>
          </a:solidFill>
        </p:spPr>
        <p:txBody>
          <a:bodyPr anchor="ctr">
            <a:normAutofit/>
          </a:bodyPr>
          <a:lstStyle>
            <a:lvl1pPr marL="0" indent="0" algn="ctr">
              <a:buNone/>
              <a:defRPr sz="900"/>
            </a:lvl1pPr>
          </a:lstStyle>
          <a:p>
            <a:r>
              <a:rPr lang="en-CA" dirty="0" smtClean="0"/>
              <a:t>7</a:t>
            </a:r>
            <a:endParaRPr lang="en-CA" dirty="0"/>
          </a:p>
        </p:txBody>
      </p:sp>
      <p:sp>
        <p:nvSpPr>
          <p:cNvPr id="24" name="SmartArt Placeholder 4"/>
          <p:cNvSpPr>
            <a:spLocks noGrp="1"/>
          </p:cNvSpPr>
          <p:nvPr>
            <p:ph type="dgm" sz="quarter" idx="68" hasCustomPrompt="1"/>
          </p:nvPr>
        </p:nvSpPr>
        <p:spPr>
          <a:xfrm>
            <a:off x="-501161" y="2922535"/>
            <a:ext cx="245614" cy="351000"/>
          </a:xfrm>
          <a:solidFill>
            <a:schemeClr val="bg2"/>
          </a:solidFill>
        </p:spPr>
        <p:txBody>
          <a:bodyPr anchor="ctr">
            <a:normAutofit/>
          </a:bodyPr>
          <a:lstStyle>
            <a:lvl1pPr marL="0" indent="0" algn="ctr">
              <a:buNone/>
              <a:defRPr sz="900"/>
            </a:lvl1pPr>
          </a:lstStyle>
          <a:p>
            <a:r>
              <a:rPr lang="en-CA" dirty="0" smtClean="0"/>
              <a:t>8</a:t>
            </a:r>
            <a:endParaRPr lang="en-CA" dirty="0"/>
          </a:p>
        </p:txBody>
      </p:sp>
      <p:sp>
        <p:nvSpPr>
          <p:cNvPr id="25" name="SmartArt Placeholder 4"/>
          <p:cNvSpPr>
            <a:spLocks noGrp="1"/>
          </p:cNvSpPr>
          <p:nvPr>
            <p:ph type="dgm" sz="quarter" idx="69" hasCustomPrompt="1"/>
          </p:nvPr>
        </p:nvSpPr>
        <p:spPr>
          <a:xfrm>
            <a:off x="-501161" y="3273535"/>
            <a:ext cx="245614" cy="351000"/>
          </a:xfrm>
          <a:solidFill>
            <a:schemeClr val="bg2"/>
          </a:solidFill>
        </p:spPr>
        <p:txBody>
          <a:bodyPr anchor="ctr">
            <a:normAutofit/>
          </a:bodyPr>
          <a:lstStyle>
            <a:lvl1pPr marL="0" indent="0" algn="ctr">
              <a:buNone/>
              <a:defRPr sz="900"/>
            </a:lvl1pPr>
          </a:lstStyle>
          <a:p>
            <a:r>
              <a:rPr lang="en-CA" dirty="0" smtClean="0"/>
              <a:t>9</a:t>
            </a:r>
            <a:endParaRPr lang="en-CA" dirty="0"/>
          </a:p>
        </p:txBody>
      </p:sp>
      <p:sp>
        <p:nvSpPr>
          <p:cNvPr id="26" name="SmartArt Placeholder 4"/>
          <p:cNvSpPr>
            <a:spLocks noGrp="1"/>
          </p:cNvSpPr>
          <p:nvPr>
            <p:ph type="dgm" sz="quarter" idx="70" hasCustomPrompt="1"/>
          </p:nvPr>
        </p:nvSpPr>
        <p:spPr>
          <a:xfrm>
            <a:off x="-501161" y="3624535"/>
            <a:ext cx="245614" cy="351000"/>
          </a:xfrm>
          <a:solidFill>
            <a:schemeClr val="bg2"/>
          </a:solidFill>
        </p:spPr>
        <p:txBody>
          <a:bodyPr anchor="ctr">
            <a:normAutofit/>
          </a:bodyPr>
          <a:lstStyle>
            <a:lvl1pPr marL="0" indent="0" algn="ctr">
              <a:buNone/>
              <a:defRPr sz="900"/>
            </a:lvl1pPr>
          </a:lstStyle>
          <a:p>
            <a:r>
              <a:rPr lang="en-CA" dirty="0" smtClean="0"/>
              <a:t>10</a:t>
            </a:r>
            <a:endParaRPr lang="en-CA" dirty="0"/>
          </a:p>
        </p:txBody>
      </p:sp>
      <p:sp>
        <p:nvSpPr>
          <p:cNvPr id="27" name="SmartArt Placeholder 4"/>
          <p:cNvSpPr>
            <a:spLocks noGrp="1"/>
          </p:cNvSpPr>
          <p:nvPr>
            <p:ph type="dgm" sz="quarter" idx="71" hasCustomPrompt="1"/>
          </p:nvPr>
        </p:nvSpPr>
        <p:spPr>
          <a:xfrm>
            <a:off x="-501161" y="3977639"/>
            <a:ext cx="245614" cy="351000"/>
          </a:xfrm>
          <a:solidFill>
            <a:schemeClr val="bg2"/>
          </a:solidFill>
        </p:spPr>
        <p:txBody>
          <a:bodyPr anchor="ctr">
            <a:normAutofit/>
          </a:bodyPr>
          <a:lstStyle>
            <a:lvl1pPr marL="0" indent="0" algn="ctr">
              <a:buNone/>
              <a:defRPr sz="900"/>
            </a:lvl1pPr>
          </a:lstStyle>
          <a:p>
            <a:r>
              <a:rPr lang="en-CA" dirty="0" smtClean="0"/>
              <a:t>11</a:t>
            </a:r>
            <a:endParaRPr lang="en-CA" dirty="0"/>
          </a:p>
        </p:txBody>
      </p:sp>
      <p:sp>
        <p:nvSpPr>
          <p:cNvPr id="28" name="SmartArt Placeholder 4"/>
          <p:cNvSpPr>
            <a:spLocks noGrp="1"/>
          </p:cNvSpPr>
          <p:nvPr>
            <p:ph type="dgm" sz="quarter" idx="72" hasCustomPrompt="1"/>
          </p:nvPr>
        </p:nvSpPr>
        <p:spPr>
          <a:xfrm>
            <a:off x="-501161" y="4326966"/>
            <a:ext cx="245614" cy="351000"/>
          </a:xfrm>
          <a:solidFill>
            <a:schemeClr val="bg2"/>
          </a:solidFill>
        </p:spPr>
        <p:txBody>
          <a:bodyPr anchor="ctr">
            <a:normAutofit/>
          </a:bodyPr>
          <a:lstStyle>
            <a:lvl1pPr marL="0" indent="0" algn="ctr">
              <a:buNone/>
              <a:defRPr sz="900"/>
            </a:lvl1pPr>
          </a:lstStyle>
          <a:p>
            <a:r>
              <a:rPr lang="en-CA" dirty="0" smtClean="0"/>
              <a:t>12</a:t>
            </a:r>
            <a:endParaRPr lang="en-CA" dirty="0"/>
          </a:p>
        </p:txBody>
      </p:sp>
      <p:sp>
        <p:nvSpPr>
          <p:cNvPr id="29" name="SmartArt Placeholder 4"/>
          <p:cNvSpPr>
            <a:spLocks noGrp="1"/>
          </p:cNvSpPr>
          <p:nvPr>
            <p:ph type="dgm" sz="quarter" idx="73" hasCustomPrompt="1"/>
          </p:nvPr>
        </p:nvSpPr>
        <p:spPr>
          <a:xfrm>
            <a:off x="548879" y="-378476"/>
            <a:ext cx="504900" cy="162000"/>
          </a:xfrm>
          <a:solidFill>
            <a:schemeClr val="bg2"/>
          </a:solidFill>
        </p:spPr>
        <p:txBody>
          <a:bodyPr anchor="ctr">
            <a:normAutofit/>
          </a:bodyPr>
          <a:lstStyle>
            <a:lvl1pPr marL="0" indent="0" algn="ctr">
              <a:buNone/>
              <a:defRPr sz="900"/>
            </a:lvl1pPr>
          </a:lstStyle>
          <a:p>
            <a:r>
              <a:rPr lang="en-CA" dirty="0" smtClean="0"/>
              <a:t>1</a:t>
            </a:r>
            <a:endParaRPr lang="en-CA" dirty="0"/>
          </a:p>
        </p:txBody>
      </p:sp>
      <p:sp>
        <p:nvSpPr>
          <p:cNvPr id="30" name="SmartArt Placeholder 4"/>
          <p:cNvSpPr>
            <a:spLocks noGrp="1"/>
          </p:cNvSpPr>
          <p:nvPr>
            <p:ph type="dgm" sz="quarter" idx="74" hasCustomPrompt="1"/>
          </p:nvPr>
        </p:nvSpPr>
        <p:spPr>
          <a:xfrm>
            <a:off x="1234679" y="-378476"/>
            <a:ext cx="504900" cy="162000"/>
          </a:xfrm>
          <a:solidFill>
            <a:schemeClr val="bg2"/>
          </a:solidFill>
        </p:spPr>
        <p:txBody>
          <a:bodyPr anchor="ctr">
            <a:normAutofit/>
          </a:bodyPr>
          <a:lstStyle>
            <a:lvl1pPr marL="0" indent="0" algn="ctr">
              <a:buNone/>
              <a:defRPr sz="900"/>
            </a:lvl1pPr>
          </a:lstStyle>
          <a:p>
            <a:r>
              <a:rPr lang="en-CA" dirty="0" smtClean="0"/>
              <a:t>2</a:t>
            </a:r>
            <a:endParaRPr lang="en-CA" dirty="0"/>
          </a:p>
        </p:txBody>
      </p:sp>
      <p:sp>
        <p:nvSpPr>
          <p:cNvPr id="31" name="SmartArt Placeholder 4"/>
          <p:cNvSpPr>
            <a:spLocks noGrp="1"/>
          </p:cNvSpPr>
          <p:nvPr>
            <p:ph type="dgm" sz="quarter" idx="75" hasCustomPrompt="1"/>
          </p:nvPr>
        </p:nvSpPr>
        <p:spPr>
          <a:xfrm>
            <a:off x="1920478" y="-378476"/>
            <a:ext cx="504900" cy="162000"/>
          </a:xfrm>
          <a:solidFill>
            <a:schemeClr val="bg2"/>
          </a:solidFill>
        </p:spPr>
        <p:txBody>
          <a:bodyPr anchor="ctr">
            <a:normAutofit/>
          </a:bodyPr>
          <a:lstStyle>
            <a:lvl1pPr marL="0" indent="0" algn="ctr">
              <a:buNone/>
              <a:defRPr sz="900"/>
            </a:lvl1pPr>
          </a:lstStyle>
          <a:p>
            <a:r>
              <a:rPr lang="en-CA" dirty="0" smtClean="0"/>
              <a:t>3</a:t>
            </a:r>
            <a:endParaRPr lang="en-CA" dirty="0"/>
          </a:p>
        </p:txBody>
      </p:sp>
      <p:sp>
        <p:nvSpPr>
          <p:cNvPr id="32" name="SmartArt Placeholder 4"/>
          <p:cNvSpPr>
            <a:spLocks noGrp="1"/>
          </p:cNvSpPr>
          <p:nvPr>
            <p:ph type="dgm" sz="quarter" idx="76" hasCustomPrompt="1"/>
          </p:nvPr>
        </p:nvSpPr>
        <p:spPr>
          <a:xfrm>
            <a:off x="2606279" y="-378476"/>
            <a:ext cx="504900" cy="162000"/>
          </a:xfrm>
          <a:solidFill>
            <a:schemeClr val="bg2"/>
          </a:solidFill>
        </p:spPr>
        <p:txBody>
          <a:bodyPr anchor="ctr">
            <a:normAutofit/>
          </a:bodyPr>
          <a:lstStyle>
            <a:lvl1pPr marL="0" indent="0" algn="ctr">
              <a:buNone/>
              <a:defRPr sz="900"/>
            </a:lvl1pPr>
          </a:lstStyle>
          <a:p>
            <a:r>
              <a:rPr lang="en-CA" dirty="0" smtClean="0"/>
              <a:t>4</a:t>
            </a:r>
            <a:endParaRPr lang="en-CA" dirty="0"/>
          </a:p>
        </p:txBody>
      </p:sp>
      <p:sp>
        <p:nvSpPr>
          <p:cNvPr id="33" name="SmartArt Placeholder 4"/>
          <p:cNvSpPr>
            <a:spLocks noGrp="1"/>
          </p:cNvSpPr>
          <p:nvPr>
            <p:ph type="dgm" sz="quarter" idx="77" hasCustomPrompt="1"/>
          </p:nvPr>
        </p:nvSpPr>
        <p:spPr>
          <a:xfrm>
            <a:off x="3292079" y="-378476"/>
            <a:ext cx="504900" cy="162000"/>
          </a:xfrm>
          <a:solidFill>
            <a:schemeClr val="bg2"/>
          </a:solidFill>
        </p:spPr>
        <p:txBody>
          <a:bodyPr anchor="ctr">
            <a:normAutofit/>
          </a:bodyPr>
          <a:lstStyle>
            <a:lvl1pPr marL="0" indent="0" algn="ctr">
              <a:buNone/>
              <a:defRPr sz="900"/>
            </a:lvl1pPr>
          </a:lstStyle>
          <a:p>
            <a:r>
              <a:rPr lang="en-CA" dirty="0" smtClean="0"/>
              <a:t>5</a:t>
            </a:r>
            <a:endParaRPr lang="en-CA" dirty="0"/>
          </a:p>
        </p:txBody>
      </p:sp>
      <p:sp>
        <p:nvSpPr>
          <p:cNvPr id="34" name="SmartArt Placeholder 4"/>
          <p:cNvSpPr>
            <a:spLocks noGrp="1"/>
          </p:cNvSpPr>
          <p:nvPr>
            <p:ph type="dgm" sz="quarter" idx="78" hasCustomPrompt="1"/>
          </p:nvPr>
        </p:nvSpPr>
        <p:spPr>
          <a:xfrm>
            <a:off x="3977879" y="-378476"/>
            <a:ext cx="504900" cy="162000"/>
          </a:xfrm>
          <a:solidFill>
            <a:schemeClr val="bg2"/>
          </a:solidFill>
        </p:spPr>
        <p:txBody>
          <a:bodyPr anchor="ctr">
            <a:normAutofit/>
          </a:bodyPr>
          <a:lstStyle>
            <a:lvl1pPr marL="0" indent="0" algn="ctr">
              <a:buNone/>
              <a:defRPr sz="900"/>
            </a:lvl1pPr>
          </a:lstStyle>
          <a:p>
            <a:r>
              <a:rPr lang="en-CA" dirty="0" smtClean="0"/>
              <a:t>6</a:t>
            </a:r>
            <a:endParaRPr lang="en-CA" dirty="0"/>
          </a:p>
        </p:txBody>
      </p:sp>
      <p:sp>
        <p:nvSpPr>
          <p:cNvPr id="35" name="SmartArt Placeholder 4"/>
          <p:cNvSpPr>
            <a:spLocks noGrp="1"/>
          </p:cNvSpPr>
          <p:nvPr>
            <p:ph type="dgm" sz="quarter" idx="79" hasCustomPrompt="1"/>
          </p:nvPr>
        </p:nvSpPr>
        <p:spPr>
          <a:xfrm>
            <a:off x="4663678" y="-378476"/>
            <a:ext cx="504900" cy="162000"/>
          </a:xfrm>
          <a:solidFill>
            <a:schemeClr val="bg2"/>
          </a:solidFill>
        </p:spPr>
        <p:txBody>
          <a:bodyPr anchor="ctr">
            <a:normAutofit/>
          </a:bodyPr>
          <a:lstStyle>
            <a:lvl1pPr marL="0" indent="0" algn="ctr">
              <a:buNone/>
              <a:defRPr sz="900"/>
            </a:lvl1pPr>
          </a:lstStyle>
          <a:p>
            <a:r>
              <a:rPr lang="en-CA" dirty="0" smtClean="0"/>
              <a:t>7</a:t>
            </a:r>
            <a:endParaRPr lang="en-CA" dirty="0"/>
          </a:p>
        </p:txBody>
      </p:sp>
      <p:sp>
        <p:nvSpPr>
          <p:cNvPr id="36" name="SmartArt Placeholder 4"/>
          <p:cNvSpPr>
            <a:spLocks noGrp="1"/>
          </p:cNvSpPr>
          <p:nvPr>
            <p:ph type="dgm" sz="quarter" idx="80" hasCustomPrompt="1"/>
          </p:nvPr>
        </p:nvSpPr>
        <p:spPr>
          <a:xfrm>
            <a:off x="5349477" y="-378476"/>
            <a:ext cx="504900" cy="162000"/>
          </a:xfrm>
          <a:solidFill>
            <a:schemeClr val="bg2"/>
          </a:solidFill>
        </p:spPr>
        <p:txBody>
          <a:bodyPr anchor="ctr">
            <a:normAutofit/>
          </a:bodyPr>
          <a:lstStyle>
            <a:lvl1pPr marL="0" indent="0" algn="ctr">
              <a:buNone/>
              <a:defRPr sz="900"/>
            </a:lvl1pPr>
          </a:lstStyle>
          <a:p>
            <a:r>
              <a:rPr lang="en-CA" dirty="0" smtClean="0"/>
              <a:t>8</a:t>
            </a:r>
            <a:endParaRPr lang="en-CA" dirty="0"/>
          </a:p>
        </p:txBody>
      </p:sp>
      <p:sp>
        <p:nvSpPr>
          <p:cNvPr id="37" name="SmartArt Placeholder 4"/>
          <p:cNvSpPr>
            <a:spLocks noGrp="1"/>
          </p:cNvSpPr>
          <p:nvPr>
            <p:ph type="dgm" sz="quarter" idx="81" hasCustomPrompt="1"/>
          </p:nvPr>
        </p:nvSpPr>
        <p:spPr>
          <a:xfrm>
            <a:off x="6032822" y="-378476"/>
            <a:ext cx="504900" cy="162000"/>
          </a:xfrm>
          <a:solidFill>
            <a:schemeClr val="bg2"/>
          </a:solidFill>
        </p:spPr>
        <p:txBody>
          <a:bodyPr anchor="ctr">
            <a:normAutofit/>
          </a:bodyPr>
          <a:lstStyle>
            <a:lvl1pPr marL="0" indent="0" algn="ctr">
              <a:buNone/>
              <a:defRPr sz="900"/>
            </a:lvl1pPr>
          </a:lstStyle>
          <a:p>
            <a:r>
              <a:rPr lang="en-CA" dirty="0" smtClean="0"/>
              <a:t>9</a:t>
            </a:r>
            <a:endParaRPr lang="en-CA" dirty="0"/>
          </a:p>
        </p:txBody>
      </p:sp>
      <p:sp>
        <p:nvSpPr>
          <p:cNvPr id="38" name="SmartArt Placeholder 4"/>
          <p:cNvSpPr>
            <a:spLocks noGrp="1"/>
          </p:cNvSpPr>
          <p:nvPr>
            <p:ph type="dgm" sz="quarter" idx="82" hasCustomPrompt="1"/>
          </p:nvPr>
        </p:nvSpPr>
        <p:spPr>
          <a:xfrm>
            <a:off x="6716166" y="-378476"/>
            <a:ext cx="504900" cy="162000"/>
          </a:xfrm>
          <a:solidFill>
            <a:schemeClr val="bg2"/>
          </a:solidFill>
        </p:spPr>
        <p:txBody>
          <a:bodyPr anchor="ctr">
            <a:normAutofit/>
          </a:bodyPr>
          <a:lstStyle>
            <a:lvl1pPr marL="0" indent="0" algn="ctr">
              <a:buNone/>
              <a:defRPr sz="900"/>
            </a:lvl1pPr>
          </a:lstStyle>
          <a:p>
            <a:r>
              <a:rPr lang="en-CA" dirty="0" smtClean="0"/>
              <a:t>10</a:t>
            </a:r>
            <a:endParaRPr lang="en-CA" dirty="0"/>
          </a:p>
        </p:txBody>
      </p:sp>
      <p:sp>
        <p:nvSpPr>
          <p:cNvPr id="39" name="SmartArt Placeholder 4"/>
          <p:cNvSpPr>
            <a:spLocks noGrp="1"/>
          </p:cNvSpPr>
          <p:nvPr>
            <p:ph type="dgm" sz="quarter" idx="83" hasCustomPrompt="1"/>
          </p:nvPr>
        </p:nvSpPr>
        <p:spPr>
          <a:xfrm>
            <a:off x="7404422" y="-378476"/>
            <a:ext cx="504900" cy="162000"/>
          </a:xfrm>
          <a:solidFill>
            <a:schemeClr val="bg2"/>
          </a:solidFill>
        </p:spPr>
        <p:txBody>
          <a:bodyPr anchor="ctr">
            <a:normAutofit/>
          </a:bodyPr>
          <a:lstStyle>
            <a:lvl1pPr marL="0" indent="0" algn="ctr">
              <a:buNone/>
              <a:defRPr sz="900"/>
            </a:lvl1pPr>
          </a:lstStyle>
          <a:p>
            <a:r>
              <a:rPr lang="en-CA" dirty="0" smtClean="0"/>
              <a:t>11</a:t>
            </a:r>
            <a:endParaRPr lang="en-CA" dirty="0"/>
          </a:p>
        </p:txBody>
      </p:sp>
      <p:sp>
        <p:nvSpPr>
          <p:cNvPr id="40" name="SmartArt Placeholder 4"/>
          <p:cNvSpPr>
            <a:spLocks noGrp="1"/>
          </p:cNvSpPr>
          <p:nvPr>
            <p:ph type="dgm" sz="quarter" idx="84" hasCustomPrompt="1"/>
          </p:nvPr>
        </p:nvSpPr>
        <p:spPr>
          <a:xfrm>
            <a:off x="8085983" y="-378476"/>
            <a:ext cx="504900" cy="162000"/>
          </a:xfrm>
          <a:solidFill>
            <a:schemeClr val="bg2"/>
          </a:solidFill>
        </p:spPr>
        <p:txBody>
          <a:bodyPr anchor="ctr">
            <a:normAutofit/>
          </a:bodyPr>
          <a:lstStyle>
            <a:lvl1pPr marL="0" indent="0" algn="ctr">
              <a:buNone/>
              <a:defRPr sz="900"/>
            </a:lvl1pPr>
          </a:lstStyle>
          <a:p>
            <a:r>
              <a:rPr lang="en-CA" dirty="0" smtClean="0"/>
              <a:t>12</a:t>
            </a:r>
            <a:endParaRPr lang="en-CA" dirty="0"/>
          </a:p>
        </p:txBody>
      </p:sp>
    </p:spTree>
    <p:extLst>
      <p:ext uri="{BB962C8B-B14F-4D97-AF65-F5344CB8AC3E}">
        <p14:creationId xmlns:p14="http://schemas.microsoft.com/office/powerpoint/2010/main" val="3030697320"/>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10" name="Title 9"/>
          <p:cNvSpPr>
            <a:spLocks noGrp="1"/>
          </p:cNvSpPr>
          <p:nvPr>
            <p:ph type="title" hasCustomPrompt="1"/>
          </p:nvPr>
        </p:nvSpPr>
        <p:spPr/>
        <p:txBody>
          <a:bodyPr/>
          <a:lstStyle/>
          <a:p>
            <a:r>
              <a:rPr lang="en-US" dirty="0" smtClean="0"/>
              <a:t>Title Style</a:t>
            </a:r>
            <a:endParaRPr lang="en-US" dirty="0"/>
          </a:p>
        </p:txBody>
      </p:sp>
      <p:sp>
        <p:nvSpPr>
          <p:cNvPr id="2" name="Date Placeholder 1"/>
          <p:cNvSpPr>
            <a:spLocks noGrp="1"/>
          </p:cNvSpPr>
          <p:nvPr>
            <p:ph type="dt" sz="half" idx="10"/>
          </p:nvPr>
        </p:nvSpPr>
        <p:spPr/>
        <p:txBody>
          <a:bodyPr/>
          <a:lstStyle/>
          <a:p>
            <a:r>
              <a:rPr lang="en-US" dirty="0" smtClean="0"/>
              <a:t>Confidential</a:t>
            </a:r>
            <a:endParaRPr lang="en-US" dirty="0"/>
          </a:p>
        </p:txBody>
      </p:sp>
      <p:sp>
        <p:nvSpPr>
          <p:cNvPr id="4" name="Footer Placeholder 3"/>
          <p:cNvSpPr>
            <a:spLocks noGrp="1"/>
          </p:cNvSpPr>
          <p:nvPr>
            <p:ph type="ftr" sz="quarter" idx="11"/>
          </p:nvPr>
        </p:nvSpPr>
        <p:spPr/>
        <p:txBody>
          <a:bodyPr/>
          <a:lstStyle/>
          <a:p>
            <a:r>
              <a:rPr lang="en-US" dirty="0" smtClean="0"/>
              <a:t>© DataStax, All Rights Reserved.</a:t>
            </a:r>
            <a:endParaRPr lang="en-US" dirty="0"/>
          </a:p>
        </p:txBody>
      </p:sp>
      <p:sp>
        <p:nvSpPr>
          <p:cNvPr id="5" name="Slide Number Placeholder 4"/>
          <p:cNvSpPr>
            <a:spLocks noGrp="1"/>
          </p:cNvSpPr>
          <p:nvPr>
            <p:ph type="sldNum" sz="quarter" idx="12"/>
          </p:nvPr>
        </p:nvSpPr>
        <p:spPr/>
        <p:txBody>
          <a:bodyPr/>
          <a:lstStyle/>
          <a:p>
            <a:fld id="{B10D5614-B734-4280-8F57-1D4947433C97}" type="slidenum">
              <a:rPr lang="en-US" smtClean="0"/>
              <a:pPr/>
              <a:t>‹#›</a:t>
            </a:fld>
            <a:endParaRPr lang="en-US" dirty="0"/>
          </a:p>
        </p:txBody>
      </p:sp>
    </p:spTree>
    <p:extLst>
      <p:ext uri="{BB962C8B-B14F-4D97-AF65-F5344CB8AC3E}">
        <p14:creationId xmlns:p14="http://schemas.microsoft.com/office/powerpoint/2010/main" val="649598797"/>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tent slide - no image (2+1)">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ormAutofit/>
          </a:bodyPr>
          <a:lstStyle>
            <a:lvl1pPr>
              <a:defRPr sz="2300">
                <a:solidFill>
                  <a:schemeClr val="tx2"/>
                </a:solidFill>
              </a:defRPr>
            </a:lvl1pPr>
          </a:lstStyle>
          <a:p>
            <a:r>
              <a:rPr lang="en-US" dirty="0" smtClean="0"/>
              <a:t>Title</a:t>
            </a:r>
            <a:endParaRPr lang="en-CA" dirty="0"/>
          </a:p>
        </p:txBody>
      </p:sp>
      <p:sp>
        <p:nvSpPr>
          <p:cNvPr id="3" name="Content Placeholder 2"/>
          <p:cNvSpPr>
            <a:spLocks noGrp="1"/>
          </p:cNvSpPr>
          <p:nvPr>
            <p:ph sz="half" idx="1" hasCustomPrompt="1"/>
          </p:nvPr>
        </p:nvSpPr>
        <p:spPr>
          <a:xfrm>
            <a:off x="548878" y="1369219"/>
            <a:ext cx="8042005" cy="3308747"/>
          </a:xfrm>
        </p:spPr>
        <p:txBody>
          <a:bodyPr>
            <a:normAutofit/>
          </a:bodyPr>
          <a:lstStyle>
            <a:lvl1pPr>
              <a:defRPr sz="1400"/>
            </a:lvl1pPr>
            <a:lvl2pPr>
              <a:defRPr sz="1400"/>
            </a:lvl2pPr>
            <a:lvl3pPr>
              <a:defRPr sz="1400"/>
            </a:lvl3pPr>
            <a:lvl4pPr>
              <a:defRPr sz="1400"/>
            </a:lvl4pPr>
            <a:lvl5pPr>
              <a:defRPr sz="1400"/>
            </a:lvl5pPr>
          </a:lstStyle>
          <a:p>
            <a:pPr lvl="0"/>
            <a:r>
              <a:rPr lang="en-US" dirty="0" smtClean="0"/>
              <a:t>Bullet text first level</a:t>
            </a:r>
          </a:p>
          <a:p>
            <a:pPr lvl="1"/>
            <a:r>
              <a:rPr lang="en-US" dirty="0" smtClean="0"/>
              <a:t>Second level</a:t>
            </a:r>
          </a:p>
          <a:p>
            <a:pPr lvl="2"/>
            <a:r>
              <a:rPr lang="en-US" dirty="0" smtClean="0"/>
              <a:t>Third level</a:t>
            </a:r>
          </a:p>
          <a:p>
            <a:pPr lvl="3"/>
            <a:r>
              <a:rPr lang="en-US" dirty="0" smtClean="0"/>
              <a:t>Fourth level</a:t>
            </a:r>
          </a:p>
        </p:txBody>
      </p:sp>
      <p:sp>
        <p:nvSpPr>
          <p:cNvPr id="6" name="Footer Placeholder 5"/>
          <p:cNvSpPr>
            <a:spLocks noGrp="1"/>
          </p:cNvSpPr>
          <p:nvPr>
            <p:ph type="ftr" sz="quarter" idx="11"/>
          </p:nvPr>
        </p:nvSpPr>
        <p:spPr/>
        <p:txBody>
          <a:bodyPr/>
          <a:lstStyle/>
          <a:p>
            <a:r>
              <a:rPr lang="en-CA" dirty="0" smtClean="0">
                <a:solidFill>
                  <a:srgbClr val="333F48">
                    <a:lumMod val="40000"/>
                    <a:lumOff val="60000"/>
                  </a:srgbClr>
                </a:solidFill>
              </a:rPr>
              <a:t>Section Name</a:t>
            </a:r>
            <a:endParaRPr lang="en-CA" dirty="0">
              <a:solidFill>
                <a:srgbClr val="333F48">
                  <a:lumMod val="40000"/>
                  <a:lumOff val="60000"/>
                </a:srgbClr>
              </a:solidFill>
            </a:endParaRPr>
          </a:p>
        </p:txBody>
      </p:sp>
      <p:sp>
        <p:nvSpPr>
          <p:cNvPr id="7" name="Slide Number Placeholder 6"/>
          <p:cNvSpPr>
            <a:spLocks noGrp="1"/>
          </p:cNvSpPr>
          <p:nvPr>
            <p:ph type="sldNum" sz="quarter" idx="12"/>
          </p:nvPr>
        </p:nvSpPr>
        <p:spPr/>
        <p:txBody>
          <a:bodyPr/>
          <a:lstStyle/>
          <a:p>
            <a:fld id="{F3DE1264-DC43-4C9F-A94D-439F3BC26EB3}" type="slidenum">
              <a:rPr lang="en-CA" smtClean="0">
                <a:solidFill>
                  <a:srgbClr val="333F48">
                    <a:lumMod val="40000"/>
                    <a:lumOff val="60000"/>
                  </a:srgbClr>
                </a:solidFill>
              </a:rPr>
              <a:pPr/>
              <a:t>‹#›</a:t>
            </a:fld>
            <a:endParaRPr lang="en-CA">
              <a:solidFill>
                <a:srgbClr val="333F48">
                  <a:lumMod val="40000"/>
                  <a:lumOff val="60000"/>
                </a:srgbClr>
              </a:solidFill>
            </a:endParaRPr>
          </a:p>
        </p:txBody>
      </p:sp>
      <p:sp>
        <p:nvSpPr>
          <p:cNvPr id="8" name="Text Placeholder 2"/>
          <p:cNvSpPr>
            <a:spLocks noGrp="1"/>
          </p:cNvSpPr>
          <p:nvPr>
            <p:ph type="body" idx="13" hasCustomPrompt="1"/>
          </p:nvPr>
        </p:nvSpPr>
        <p:spPr>
          <a:xfrm>
            <a:off x="548879" y="824648"/>
            <a:ext cx="8046243" cy="348486"/>
          </a:xfrm>
        </p:spPr>
        <p:txBody>
          <a:bodyPr>
            <a:normAutofit/>
          </a:bodyPr>
          <a:lstStyle>
            <a:lvl1pPr marL="0" indent="0">
              <a:buNone/>
              <a:defRPr sz="1700">
                <a:solidFill>
                  <a:schemeClr val="tx2"/>
                </a:solidFill>
              </a:defRPr>
            </a:lvl1pPr>
            <a:lvl2pPr marL="342900" indent="0">
              <a:buNone/>
              <a:defRPr sz="1500">
                <a:solidFill>
                  <a:schemeClr val="tx1">
                    <a:tint val="75000"/>
                  </a:schemeClr>
                </a:solidFill>
              </a:defRPr>
            </a:lvl2pPr>
            <a:lvl3pPr marL="685800" indent="0">
              <a:buNone/>
              <a:defRPr sz="140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smtClean="0"/>
              <a:t>Subtitle</a:t>
            </a:r>
          </a:p>
        </p:txBody>
      </p:sp>
      <p:sp>
        <p:nvSpPr>
          <p:cNvPr id="9" name="SmartArt Placeholder 4"/>
          <p:cNvSpPr>
            <a:spLocks noGrp="1"/>
          </p:cNvSpPr>
          <p:nvPr>
            <p:ph type="dgm" sz="quarter" idx="61" hasCustomPrompt="1"/>
          </p:nvPr>
        </p:nvSpPr>
        <p:spPr>
          <a:xfrm>
            <a:off x="-501161" y="465535"/>
            <a:ext cx="245614" cy="351000"/>
          </a:xfrm>
          <a:solidFill>
            <a:schemeClr val="bg2"/>
          </a:solidFill>
        </p:spPr>
        <p:txBody>
          <a:bodyPr anchor="ctr">
            <a:normAutofit/>
          </a:bodyPr>
          <a:lstStyle>
            <a:lvl1pPr marL="0" indent="0" algn="ctr">
              <a:buNone/>
              <a:defRPr sz="900"/>
            </a:lvl1pPr>
          </a:lstStyle>
          <a:p>
            <a:r>
              <a:rPr lang="en-CA" dirty="0" smtClean="0"/>
              <a:t>1</a:t>
            </a:r>
            <a:endParaRPr lang="en-CA" dirty="0"/>
          </a:p>
        </p:txBody>
      </p:sp>
      <p:sp>
        <p:nvSpPr>
          <p:cNvPr id="10" name="SmartArt Placeholder 4"/>
          <p:cNvSpPr>
            <a:spLocks noGrp="1"/>
          </p:cNvSpPr>
          <p:nvPr>
            <p:ph type="dgm" sz="quarter" idx="62" hasCustomPrompt="1"/>
          </p:nvPr>
        </p:nvSpPr>
        <p:spPr>
          <a:xfrm>
            <a:off x="-501161" y="816535"/>
            <a:ext cx="245614" cy="351000"/>
          </a:xfrm>
          <a:solidFill>
            <a:schemeClr val="bg2"/>
          </a:solidFill>
        </p:spPr>
        <p:txBody>
          <a:bodyPr anchor="ctr">
            <a:normAutofit/>
          </a:bodyPr>
          <a:lstStyle>
            <a:lvl1pPr marL="0" indent="0" algn="ctr">
              <a:buNone/>
              <a:defRPr sz="900"/>
            </a:lvl1pPr>
          </a:lstStyle>
          <a:p>
            <a:r>
              <a:rPr lang="en-CA" dirty="0" smtClean="0"/>
              <a:t>2</a:t>
            </a:r>
            <a:endParaRPr lang="en-CA" dirty="0"/>
          </a:p>
        </p:txBody>
      </p:sp>
      <p:sp>
        <p:nvSpPr>
          <p:cNvPr id="11" name="SmartArt Placeholder 4"/>
          <p:cNvSpPr>
            <a:spLocks noGrp="1"/>
          </p:cNvSpPr>
          <p:nvPr>
            <p:ph type="dgm" sz="quarter" idx="63" hasCustomPrompt="1"/>
          </p:nvPr>
        </p:nvSpPr>
        <p:spPr>
          <a:xfrm>
            <a:off x="-501161" y="1167535"/>
            <a:ext cx="245614" cy="351000"/>
          </a:xfrm>
          <a:solidFill>
            <a:schemeClr val="bg2"/>
          </a:solidFill>
        </p:spPr>
        <p:txBody>
          <a:bodyPr anchor="ctr">
            <a:normAutofit/>
          </a:bodyPr>
          <a:lstStyle>
            <a:lvl1pPr marL="0" indent="0" algn="ctr">
              <a:buNone/>
              <a:defRPr sz="900"/>
            </a:lvl1pPr>
          </a:lstStyle>
          <a:p>
            <a:r>
              <a:rPr lang="en-CA" dirty="0" smtClean="0"/>
              <a:t>3</a:t>
            </a:r>
            <a:endParaRPr lang="en-CA" dirty="0"/>
          </a:p>
        </p:txBody>
      </p:sp>
      <p:sp>
        <p:nvSpPr>
          <p:cNvPr id="12" name="SmartArt Placeholder 4"/>
          <p:cNvSpPr>
            <a:spLocks noGrp="1"/>
          </p:cNvSpPr>
          <p:nvPr>
            <p:ph type="dgm" sz="quarter" idx="64" hasCustomPrompt="1"/>
          </p:nvPr>
        </p:nvSpPr>
        <p:spPr>
          <a:xfrm>
            <a:off x="-501161" y="1518535"/>
            <a:ext cx="245614" cy="351000"/>
          </a:xfrm>
          <a:solidFill>
            <a:schemeClr val="bg2"/>
          </a:solidFill>
        </p:spPr>
        <p:txBody>
          <a:bodyPr anchor="ctr">
            <a:normAutofit/>
          </a:bodyPr>
          <a:lstStyle>
            <a:lvl1pPr marL="0" indent="0" algn="ctr">
              <a:buNone/>
              <a:defRPr sz="900"/>
            </a:lvl1pPr>
          </a:lstStyle>
          <a:p>
            <a:r>
              <a:rPr lang="en-CA" dirty="0" smtClean="0"/>
              <a:t>4</a:t>
            </a:r>
            <a:endParaRPr lang="en-CA" dirty="0"/>
          </a:p>
        </p:txBody>
      </p:sp>
      <p:sp>
        <p:nvSpPr>
          <p:cNvPr id="13" name="SmartArt Placeholder 4"/>
          <p:cNvSpPr>
            <a:spLocks noGrp="1"/>
          </p:cNvSpPr>
          <p:nvPr>
            <p:ph type="dgm" sz="quarter" idx="65" hasCustomPrompt="1"/>
          </p:nvPr>
        </p:nvSpPr>
        <p:spPr>
          <a:xfrm>
            <a:off x="-501161" y="1869535"/>
            <a:ext cx="245614" cy="351000"/>
          </a:xfrm>
          <a:solidFill>
            <a:schemeClr val="bg2"/>
          </a:solidFill>
        </p:spPr>
        <p:txBody>
          <a:bodyPr anchor="ctr">
            <a:normAutofit/>
          </a:bodyPr>
          <a:lstStyle>
            <a:lvl1pPr marL="0" indent="0" algn="ctr">
              <a:buNone/>
              <a:defRPr sz="900"/>
            </a:lvl1pPr>
          </a:lstStyle>
          <a:p>
            <a:r>
              <a:rPr lang="en-CA" dirty="0" smtClean="0"/>
              <a:t>5</a:t>
            </a:r>
            <a:endParaRPr lang="en-CA" dirty="0"/>
          </a:p>
        </p:txBody>
      </p:sp>
      <p:sp>
        <p:nvSpPr>
          <p:cNvPr id="14" name="SmartArt Placeholder 4"/>
          <p:cNvSpPr>
            <a:spLocks noGrp="1"/>
          </p:cNvSpPr>
          <p:nvPr>
            <p:ph type="dgm" sz="quarter" idx="66" hasCustomPrompt="1"/>
          </p:nvPr>
        </p:nvSpPr>
        <p:spPr>
          <a:xfrm>
            <a:off x="-501161" y="2220535"/>
            <a:ext cx="245614" cy="351000"/>
          </a:xfrm>
          <a:solidFill>
            <a:schemeClr val="bg2"/>
          </a:solidFill>
        </p:spPr>
        <p:txBody>
          <a:bodyPr anchor="ctr">
            <a:normAutofit/>
          </a:bodyPr>
          <a:lstStyle>
            <a:lvl1pPr marL="0" indent="0" algn="ctr">
              <a:buNone/>
              <a:defRPr sz="900"/>
            </a:lvl1pPr>
          </a:lstStyle>
          <a:p>
            <a:r>
              <a:rPr lang="en-CA" dirty="0" smtClean="0"/>
              <a:t>6</a:t>
            </a:r>
            <a:endParaRPr lang="en-CA" dirty="0"/>
          </a:p>
        </p:txBody>
      </p:sp>
      <p:sp>
        <p:nvSpPr>
          <p:cNvPr id="15" name="SmartArt Placeholder 4"/>
          <p:cNvSpPr>
            <a:spLocks noGrp="1"/>
          </p:cNvSpPr>
          <p:nvPr>
            <p:ph type="dgm" sz="quarter" idx="67" hasCustomPrompt="1"/>
          </p:nvPr>
        </p:nvSpPr>
        <p:spPr>
          <a:xfrm>
            <a:off x="-501161" y="2571535"/>
            <a:ext cx="245614" cy="351000"/>
          </a:xfrm>
          <a:solidFill>
            <a:schemeClr val="bg2"/>
          </a:solidFill>
        </p:spPr>
        <p:txBody>
          <a:bodyPr anchor="ctr">
            <a:normAutofit/>
          </a:bodyPr>
          <a:lstStyle>
            <a:lvl1pPr marL="0" indent="0" algn="ctr">
              <a:buNone/>
              <a:defRPr sz="900"/>
            </a:lvl1pPr>
          </a:lstStyle>
          <a:p>
            <a:r>
              <a:rPr lang="en-CA" dirty="0" smtClean="0"/>
              <a:t>7</a:t>
            </a:r>
            <a:endParaRPr lang="en-CA" dirty="0"/>
          </a:p>
        </p:txBody>
      </p:sp>
      <p:sp>
        <p:nvSpPr>
          <p:cNvPr id="16" name="SmartArt Placeholder 4"/>
          <p:cNvSpPr>
            <a:spLocks noGrp="1"/>
          </p:cNvSpPr>
          <p:nvPr>
            <p:ph type="dgm" sz="quarter" idx="68" hasCustomPrompt="1"/>
          </p:nvPr>
        </p:nvSpPr>
        <p:spPr>
          <a:xfrm>
            <a:off x="-501161" y="2922535"/>
            <a:ext cx="245614" cy="351000"/>
          </a:xfrm>
          <a:solidFill>
            <a:schemeClr val="bg2"/>
          </a:solidFill>
        </p:spPr>
        <p:txBody>
          <a:bodyPr anchor="ctr">
            <a:normAutofit/>
          </a:bodyPr>
          <a:lstStyle>
            <a:lvl1pPr marL="0" indent="0" algn="ctr">
              <a:buNone/>
              <a:defRPr sz="900"/>
            </a:lvl1pPr>
          </a:lstStyle>
          <a:p>
            <a:r>
              <a:rPr lang="en-CA" dirty="0" smtClean="0"/>
              <a:t>8</a:t>
            </a:r>
            <a:endParaRPr lang="en-CA" dirty="0"/>
          </a:p>
        </p:txBody>
      </p:sp>
      <p:sp>
        <p:nvSpPr>
          <p:cNvPr id="17" name="SmartArt Placeholder 4"/>
          <p:cNvSpPr>
            <a:spLocks noGrp="1"/>
          </p:cNvSpPr>
          <p:nvPr>
            <p:ph type="dgm" sz="quarter" idx="69" hasCustomPrompt="1"/>
          </p:nvPr>
        </p:nvSpPr>
        <p:spPr>
          <a:xfrm>
            <a:off x="-501161" y="3273535"/>
            <a:ext cx="245614" cy="351000"/>
          </a:xfrm>
          <a:solidFill>
            <a:schemeClr val="bg2"/>
          </a:solidFill>
        </p:spPr>
        <p:txBody>
          <a:bodyPr anchor="ctr">
            <a:normAutofit/>
          </a:bodyPr>
          <a:lstStyle>
            <a:lvl1pPr marL="0" indent="0" algn="ctr">
              <a:buNone/>
              <a:defRPr sz="900"/>
            </a:lvl1pPr>
          </a:lstStyle>
          <a:p>
            <a:r>
              <a:rPr lang="en-CA" dirty="0" smtClean="0"/>
              <a:t>9</a:t>
            </a:r>
            <a:endParaRPr lang="en-CA" dirty="0"/>
          </a:p>
        </p:txBody>
      </p:sp>
      <p:sp>
        <p:nvSpPr>
          <p:cNvPr id="18" name="SmartArt Placeholder 4"/>
          <p:cNvSpPr>
            <a:spLocks noGrp="1"/>
          </p:cNvSpPr>
          <p:nvPr>
            <p:ph type="dgm" sz="quarter" idx="70" hasCustomPrompt="1"/>
          </p:nvPr>
        </p:nvSpPr>
        <p:spPr>
          <a:xfrm>
            <a:off x="-501161" y="3624535"/>
            <a:ext cx="245614" cy="351000"/>
          </a:xfrm>
          <a:solidFill>
            <a:schemeClr val="bg2"/>
          </a:solidFill>
        </p:spPr>
        <p:txBody>
          <a:bodyPr anchor="ctr">
            <a:normAutofit/>
          </a:bodyPr>
          <a:lstStyle>
            <a:lvl1pPr marL="0" indent="0" algn="ctr">
              <a:buNone/>
              <a:defRPr sz="900"/>
            </a:lvl1pPr>
          </a:lstStyle>
          <a:p>
            <a:r>
              <a:rPr lang="en-CA" dirty="0" smtClean="0"/>
              <a:t>10</a:t>
            </a:r>
            <a:endParaRPr lang="en-CA" dirty="0"/>
          </a:p>
        </p:txBody>
      </p:sp>
      <p:sp>
        <p:nvSpPr>
          <p:cNvPr id="19" name="SmartArt Placeholder 4"/>
          <p:cNvSpPr>
            <a:spLocks noGrp="1"/>
          </p:cNvSpPr>
          <p:nvPr>
            <p:ph type="dgm" sz="quarter" idx="71" hasCustomPrompt="1"/>
          </p:nvPr>
        </p:nvSpPr>
        <p:spPr>
          <a:xfrm>
            <a:off x="-501161" y="3977639"/>
            <a:ext cx="245614" cy="351000"/>
          </a:xfrm>
          <a:solidFill>
            <a:schemeClr val="bg2"/>
          </a:solidFill>
        </p:spPr>
        <p:txBody>
          <a:bodyPr anchor="ctr">
            <a:normAutofit/>
          </a:bodyPr>
          <a:lstStyle>
            <a:lvl1pPr marL="0" indent="0" algn="ctr">
              <a:buNone/>
              <a:defRPr sz="900"/>
            </a:lvl1pPr>
          </a:lstStyle>
          <a:p>
            <a:r>
              <a:rPr lang="en-CA" dirty="0" smtClean="0"/>
              <a:t>11</a:t>
            </a:r>
            <a:endParaRPr lang="en-CA" dirty="0"/>
          </a:p>
        </p:txBody>
      </p:sp>
      <p:sp>
        <p:nvSpPr>
          <p:cNvPr id="20" name="SmartArt Placeholder 4"/>
          <p:cNvSpPr>
            <a:spLocks noGrp="1"/>
          </p:cNvSpPr>
          <p:nvPr>
            <p:ph type="dgm" sz="quarter" idx="72" hasCustomPrompt="1"/>
          </p:nvPr>
        </p:nvSpPr>
        <p:spPr>
          <a:xfrm>
            <a:off x="-501161" y="4326966"/>
            <a:ext cx="245614" cy="351000"/>
          </a:xfrm>
          <a:solidFill>
            <a:schemeClr val="bg2"/>
          </a:solidFill>
        </p:spPr>
        <p:txBody>
          <a:bodyPr anchor="ctr">
            <a:normAutofit/>
          </a:bodyPr>
          <a:lstStyle>
            <a:lvl1pPr marL="0" indent="0" algn="ctr">
              <a:buNone/>
              <a:defRPr sz="900"/>
            </a:lvl1pPr>
          </a:lstStyle>
          <a:p>
            <a:r>
              <a:rPr lang="en-CA" dirty="0" smtClean="0"/>
              <a:t>12</a:t>
            </a:r>
            <a:endParaRPr lang="en-CA" dirty="0"/>
          </a:p>
        </p:txBody>
      </p:sp>
      <p:sp>
        <p:nvSpPr>
          <p:cNvPr id="21" name="SmartArt Placeholder 4"/>
          <p:cNvSpPr>
            <a:spLocks noGrp="1"/>
          </p:cNvSpPr>
          <p:nvPr>
            <p:ph type="dgm" sz="quarter" idx="73" hasCustomPrompt="1"/>
          </p:nvPr>
        </p:nvSpPr>
        <p:spPr>
          <a:xfrm>
            <a:off x="548879" y="-378476"/>
            <a:ext cx="504900" cy="162000"/>
          </a:xfrm>
          <a:solidFill>
            <a:schemeClr val="bg2"/>
          </a:solidFill>
        </p:spPr>
        <p:txBody>
          <a:bodyPr anchor="ctr">
            <a:normAutofit/>
          </a:bodyPr>
          <a:lstStyle>
            <a:lvl1pPr marL="0" indent="0" algn="ctr">
              <a:buNone/>
              <a:defRPr sz="900"/>
            </a:lvl1pPr>
          </a:lstStyle>
          <a:p>
            <a:r>
              <a:rPr lang="en-CA" dirty="0" smtClean="0"/>
              <a:t>1</a:t>
            </a:r>
            <a:endParaRPr lang="en-CA" dirty="0"/>
          </a:p>
        </p:txBody>
      </p:sp>
      <p:sp>
        <p:nvSpPr>
          <p:cNvPr id="22" name="SmartArt Placeholder 4"/>
          <p:cNvSpPr>
            <a:spLocks noGrp="1"/>
          </p:cNvSpPr>
          <p:nvPr>
            <p:ph type="dgm" sz="quarter" idx="74" hasCustomPrompt="1"/>
          </p:nvPr>
        </p:nvSpPr>
        <p:spPr>
          <a:xfrm>
            <a:off x="1234679" y="-378476"/>
            <a:ext cx="504900" cy="162000"/>
          </a:xfrm>
          <a:solidFill>
            <a:schemeClr val="bg2"/>
          </a:solidFill>
        </p:spPr>
        <p:txBody>
          <a:bodyPr anchor="ctr">
            <a:normAutofit/>
          </a:bodyPr>
          <a:lstStyle>
            <a:lvl1pPr marL="0" indent="0" algn="ctr">
              <a:buNone/>
              <a:defRPr sz="900"/>
            </a:lvl1pPr>
          </a:lstStyle>
          <a:p>
            <a:r>
              <a:rPr lang="en-CA" dirty="0" smtClean="0"/>
              <a:t>2</a:t>
            </a:r>
            <a:endParaRPr lang="en-CA" dirty="0"/>
          </a:p>
        </p:txBody>
      </p:sp>
      <p:sp>
        <p:nvSpPr>
          <p:cNvPr id="23" name="SmartArt Placeholder 4"/>
          <p:cNvSpPr>
            <a:spLocks noGrp="1"/>
          </p:cNvSpPr>
          <p:nvPr>
            <p:ph type="dgm" sz="quarter" idx="75" hasCustomPrompt="1"/>
          </p:nvPr>
        </p:nvSpPr>
        <p:spPr>
          <a:xfrm>
            <a:off x="1920478" y="-378476"/>
            <a:ext cx="504900" cy="162000"/>
          </a:xfrm>
          <a:solidFill>
            <a:schemeClr val="bg2"/>
          </a:solidFill>
        </p:spPr>
        <p:txBody>
          <a:bodyPr anchor="ctr">
            <a:normAutofit/>
          </a:bodyPr>
          <a:lstStyle>
            <a:lvl1pPr marL="0" indent="0" algn="ctr">
              <a:buNone/>
              <a:defRPr sz="900"/>
            </a:lvl1pPr>
          </a:lstStyle>
          <a:p>
            <a:r>
              <a:rPr lang="en-CA" dirty="0" smtClean="0"/>
              <a:t>3</a:t>
            </a:r>
            <a:endParaRPr lang="en-CA" dirty="0"/>
          </a:p>
        </p:txBody>
      </p:sp>
      <p:sp>
        <p:nvSpPr>
          <p:cNvPr id="24" name="SmartArt Placeholder 4"/>
          <p:cNvSpPr>
            <a:spLocks noGrp="1"/>
          </p:cNvSpPr>
          <p:nvPr>
            <p:ph type="dgm" sz="quarter" idx="76" hasCustomPrompt="1"/>
          </p:nvPr>
        </p:nvSpPr>
        <p:spPr>
          <a:xfrm>
            <a:off x="2606279" y="-378476"/>
            <a:ext cx="504900" cy="162000"/>
          </a:xfrm>
          <a:solidFill>
            <a:schemeClr val="bg2"/>
          </a:solidFill>
        </p:spPr>
        <p:txBody>
          <a:bodyPr anchor="ctr">
            <a:normAutofit/>
          </a:bodyPr>
          <a:lstStyle>
            <a:lvl1pPr marL="0" indent="0" algn="ctr">
              <a:buNone/>
              <a:defRPr sz="900"/>
            </a:lvl1pPr>
          </a:lstStyle>
          <a:p>
            <a:r>
              <a:rPr lang="en-CA" dirty="0" smtClean="0"/>
              <a:t>4</a:t>
            </a:r>
            <a:endParaRPr lang="en-CA" dirty="0"/>
          </a:p>
        </p:txBody>
      </p:sp>
      <p:sp>
        <p:nvSpPr>
          <p:cNvPr id="25" name="SmartArt Placeholder 4"/>
          <p:cNvSpPr>
            <a:spLocks noGrp="1"/>
          </p:cNvSpPr>
          <p:nvPr>
            <p:ph type="dgm" sz="quarter" idx="77" hasCustomPrompt="1"/>
          </p:nvPr>
        </p:nvSpPr>
        <p:spPr>
          <a:xfrm>
            <a:off x="3292079" y="-378476"/>
            <a:ext cx="504900" cy="162000"/>
          </a:xfrm>
          <a:solidFill>
            <a:schemeClr val="bg2"/>
          </a:solidFill>
        </p:spPr>
        <p:txBody>
          <a:bodyPr anchor="ctr">
            <a:normAutofit/>
          </a:bodyPr>
          <a:lstStyle>
            <a:lvl1pPr marL="0" indent="0" algn="ctr">
              <a:buNone/>
              <a:defRPr sz="900"/>
            </a:lvl1pPr>
          </a:lstStyle>
          <a:p>
            <a:r>
              <a:rPr lang="en-CA" dirty="0" smtClean="0"/>
              <a:t>5</a:t>
            </a:r>
            <a:endParaRPr lang="en-CA" dirty="0"/>
          </a:p>
        </p:txBody>
      </p:sp>
      <p:sp>
        <p:nvSpPr>
          <p:cNvPr id="26" name="SmartArt Placeholder 4"/>
          <p:cNvSpPr>
            <a:spLocks noGrp="1"/>
          </p:cNvSpPr>
          <p:nvPr>
            <p:ph type="dgm" sz="quarter" idx="78" hasCustomPrompt="1"/>
          </p:nvPr>
        </p:nvSpPr>
        <p:spPr>
          <a:xfrm>
            <a:off x="3977879" y="-378476"/>
            <a:ext cx="504900" cy="162000"/>
          </a:xfrm>
          <a:solidFill>
            <a:schemeClr val="bg2"/>
          </a:solidFill>
        </p:spPr>
        <p:txBody>
          <a:bodyPr anchor="ctr">
            <a:normAutofit/>
          </a:bodyPr>
          <a:lstStyle>
            <a:lvl1pPr marL="0" indent="0" algn="ctr">
              <a:buNone/>
              <a:defRPr sz="900"/>
            </a:lvl1pPr>
          </a:lstStyle>
          <a:p>
            <a:r>
              <a:rPr lang="en-CA" dirty="0" smtClean="0"/>
              <a:t>6</a:t>
            </a:r>
            <a:endParaRPr lang="en-CA" dirty="0"/>
          </a:p>
        </p:txBody>
      </p:sp>
      <p:sp>
        <p:nvSpPr>
          <p:cNvPr id="27" name="SmartArt Placeholder 4"/>
          <p:cNvSpPr>
            <a:spLocks noGrp="1"/>
          </p:cNvSpPr>
          <p:nvPr>
            <p:ph type="dgm" sz="quarter" idx="79" hasCustomPrompt="1"/>
          </p:nvPr>
        </p:nvSpPr>
        <p:spPr>
          <a:xfrm>
            <a:off x="4663678" y="-378476"/>
            <a:ext cx="504900" cy="162000"/>
          </a:xfrm>
          <a:solidFill>
            <a:schemeClr val="bg2"/>
          </a:solidFill>
        </p:spPr>
        <p:txBody>
          <a:bodyPr anchor="ctr">
            <a:normAutofit/>
          </a:bodyPr>
          <a:lstStyle>
            <a:lvl1pPr marL="0" indent="0" algn="ctr">
              <a:buNone/>
              <a:defRPr sz="900"/>
            </a:lvl1pPr>
          </a:lstStyle>
          <a:p>
            <a:r>
              <a:rPr lang="en-CA" dirty="0" smtClean="0"/>
              <a:t>7</a:t>
            </a:r>
            <a:endParaRPr lang="en-CA" dirty="0"/>
          </a:p>
        </p:txBody>
      </p:sp>
      <p:sp>
        <p:nvSpPr>
          <p:cNvPr id="28" name="SmartArt Placeholder 4"/>
          <p:cNvSpPr>
            <a:spLocks noGrp="1"/>
          </p:cNvSpPr>
          <p:nvPr>
            <p:ph type="dgm" sz="quarter" idx="80" hasCustomPrompt="1"/>
          </p:nvPr>
        </p:nvSpPr>
        <p:spPr>
          <a:xfrm>
            <a:off x="5349477" y="-378476"/>
            <a:ext cx="504900" cy="162000"/>
          </a:xfrm>
          <a:solidFill>
            <a:schemeClr val="bg2"/>
          </a:solidFill>
        </p:spPr>
        <p:txBody>
          <a:bodyPr anchor="ctr">
            <a:normAutofit/>
          </a:bodyPr>
          <a:lstStyle>
            <a:lvl1pPr marL="0" indent="0" algn="ctr">
              <a:buNone/>
              <a:defRPr sz="900"/>
            </a:lvl1pPr>
          </a:lstStyle>
          <a:p>
            <a:r>
              <a:rPr lang="en-CA" dirty="0" smtClean="0"/>
              <a:t>8</a:t>
            </a:r>
            <a:endParaRPr lang="en-CA" dirty="0"/>
          </a:p>
        </p:txBody>
      </p:sp>
      <p:sp>
        <p:nvSpPr>
          <p:cNvPr id="29" name="SmartArt Placeholder 4"/>
          <p:cNvSpPr>
            <a:spLocks noGrp="1"/>
          </p:cNvSpPr>
          <p:nvPr>
            <p:ph type="dgm" sz="quarter" idx="81" hasCustomPrompt="1"/>
          </p:nvPr>
        </p:nvSpPr>
        <p:spPr>
          <a:xfrm>
            <a:off x="6032822" y="-378476"/>
            <a:ext cx="504900" cy="162000"/>
          </a:xfrm>
          <a:solidFill>
            <a:schemeClr val="bg2"/>
          </a:solidFill>
        </p:spPr>
        <p:txBody>
          <a:bodyPr anchor="ctr">
            <a:normAutofit/>
          </a:bodyPr>
          <a:lstStyle>
            <a:lvl1pPr marL="0" indent="0" algn="ctr">
              <a:buNone/>
              <a:defRPr sz="900"/>
            </a:lvl1pPr>
          </a:lstStyle>
          <a:p>
            <a:r>
              <a:rPr lang="en-CA" dirty="0" smtClean="0"/>
              <a:t>9</a:t>
            </a:r>
            <a:endParaRPr lang="en-CA" dirty="0"/>
          </a:p>
        </p:txBody>
      </p:sp>
      <p:sp>
        <p:nvSpPr>
          <p:cNvPr id="30" name="SmartArt Placeholder 4"/>
          <p:cNvSpPr>
            <a:spLocks noGrp="1"/>
          </p:cNvSpPr>
          <p:nvPr>
            <p:ph type="dgm" sz="quarter" idx="82" hasCustomPrompt="1"/>
          </p:nvPr>
        </p:nvSpPr>
        <p:spPr>
          <a:xfrm>
            <a:off x="6716166" y="-378476"/>
            <a:ext cx="504900" cy="162000"/>
          </a:xfrm>
          <a:solidFill>
            <a:schemeClr val="bg2"/>
          </a:solidFill>
        </p:spPr>
        <p:txBody>
          <a:bodyPr anchor="ctr">
            <a:normAutofit/>
          </a:bodyPr>
          <a:lstStyle>
            <a:lvl1pPr marL="0" indent="0" algn="ctr">
              <a:buNone/>
              <a:defRPr sz="900"/>
            </a:lvl1pPr>
          </a:lstStyle>
          <a:p>
            <a:r>
              <a:rPr lang="en-CA" dirty="0" smtClean="0"/>
              <a:t>10</a:t>
            </a:r>
            <a:endParaRPr lang="en-CA" dirty="0"/>
          </a:p>
        </p:txBody>
      </p:sp>
      <p:sp>
        <p:nvSpPr>
          <p:cNvPr id="31" name="SmartArt Placeholder 4"/>
          <p:cNvSpPr>
            <a:spLocks noGrp="1"/>
          </p:cNvSpPr>
          <p:nvPr>
            <p:ph type="dgm" sz="quarter" idx="83" hasCustomPrompt="1"/>
          </p:nvPr>
        </p:nvSpPr>
        <p:spPr>
          <a:xfrm>
            <a:off x="7404422" y="-378476"/>
            <a:ext cx="504900" cy="162000"/>
          </a:xfrm>
          <a:solidFill>
            <a:schemeClr val="bg2"/>
          </a:solidFill>
        </p:spPr>
        <p:txBody>
          <a:bodyPr anchor="ctr">
            <a:normAutofit/>
          </a:bodyPr>
          <a:lstStyle>
            <a:lvl1pPr marL="0" indent="0" algn="ctr">
              <a:buNone/>
              <a:defRPr sz="900"/>
            </a:lvl1pPr>
          </a:lstStyle>
          <a:p>
            <a:r>
              <a:rPr lang="en-CA" dirty="0" smtClean="0"/>
              <a:t>11</a:t>
            </a:r>
            <a:endParaRPr lang="en-CA" dirty="0"/>
          </a:p>
        </p:txBody>
      </p:sp>
      <p:sp>
        <p:nvSpPr>
          <p:cNvPr id="32" name="SmartArt Placeholder 4"/>
          <p:cNvSpPr>
            <a:spLocks noGrp="1"/>
          </p:cNvSpPr>
          <p:nvPr>
            <p:ph type="dgm" sz="quarter" idx="84" hasCustomPrompt="1"/>
          </p:nvPr>
        </p:nvSpPr>
        <p:spPr>
          <a:xfrm>
            <a:off x="8085983" y="-378476"/>
            <a:ext cx="504900" cy="162000"/>
          </a:xfrm>
          <a:solidFill>
            <a:schemeClr val="bg2"/>
          </a:solidFill>
        </p:spPr>
        <p:txBody>
          <a:bodyPr anchor="ctr">
            <a:normAutofit/>
          </a:bodyPr>
          <a:lstStyle>
            <a:lvl1pPr marL="0" indent="0" algn="ctr">
              <a:buNone/>
              <a:defRPr sz="900"/>
            </a:lvl1pPr>
          </a:lstStyle>
          <a:p>
            <a:r>
              <a:rPr lang="en-CA" dirty="0" smtClean="0"/>
              <a:t>12</a:t>
            </a:r>
            <a:endParaRPr lang="en-CA" dirty="0"/>
          </a:p>
        </p:txBody>
      </p:sp>
    </p:spTree>
    <p:extLst>
      <p:ext uri="{BB962C8B-B14F-4D97-AF65-F5344CB8AC3E}">
        <p14:creationId xmlns:p14="http://schemas.microsoft.com/office/powerpoint/2010/main" val="3676907220"/>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ntent slide - no image (1+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48877" y="465535"/>
            <a:ext cx="8046245" cy="404905"/>
          </a:xfrm>
        </p:spPr>
        <p:txBody>
          <a:bodyPr>
            <a:normAutofit/>
          </a:bodyPr>
          <a:lstStyle>
            <a:lvl1pPr>
              <a:defRPr sz="2300">
                <a:solidFill>
                  <a:schemeClr val="tx2"/>
                </a:solidFill>
              </a:defRPr>
            </a:lvl1pPr>
          </a:lstStyle>
          <a:p>
            <a:r>
              <a:rPr lang="en-US" dirty="0" smtClean="0"/>
              <a:t>Title</a:t>
            </a:r>
            <a:endParaRPr lang="en-CA" dirty="0"/>
          </a:p>
        </p:txBody>
      </p:sp>
      <p:sp>
        <p:nvSpPr>
          <p:cNvPr id="3" name="Content Placeholder 2"/>
          <p:cNvSpPr>
            <a:spLocks noGrp="1"/>
          </p:cNvSpPr>
          <p:nvPr>
            <p:ph idx="1" hasCustomPrompt="1"/>
          </p:nvPr>
        </p:nvSpPr>
        <p:spPr>
          <a:xfrm>
            <a:off x="548877" y="1046285"/>
            <a:ext cx="3933902" cy="3639058"/>
          </a:xfrm>
        </p:spPr>
        <p:txBody>
          <a:bodyPr>
            <a:normAutofit/>
          </a:bodyPr>
          <a:lstStyle>
            <a:lvl1pPr>
              <a:defRPr sz="1400"/>
            </a:lvl1pPr>
            <a:lvl2pPr>
              <a:defRPr sz="1400"/>
            </a:lvl2pPr>
            <a:lvl3pPr>
              <a:defRPr sz="1400"/>
            </a:lvl3pPr>
            <a:lvl4pPr>
              <a:defRPr sz="1400"/>
            </a:lvl4pPr>
            <a:lvl5pPr>
              <a:defRPr sz="1400"/>
            </a:lvl5pPr>
          </a:lstStyle>
          <a:p>
            <a:pPr lvl="0"/>
            <a:r>
              <a:rPr lang="en-US" dirty="0" smtClean="0"/>
              <a:t>Bullet text first level</a:t>
            </a:r>
          </a:p>
          <a:p>
            <a:pPr lvl="1"/>
            <a:r>
              <a:rPr lang="en-US" dirty="0" smtClean="0"/>
              <a:t>Second level</a:t>
            </a:r>
          </a:p>
          <a:p>
            <a:pPr lvl="2"/>
            <a:r>
              <a:rPr lang="en-US" dirty="0" smtClean="0"/>
              <a:t>Third level</a:t>
            </a:r>
          </a:p>
          <a:p>
            <a:pPr lvl="3"/>
            <a:r>
              <a:rPr lang="en-US" dirty="0" smtClean="0"/>
              <a:t>Fourth level</a:t>
            </a:r>
          </a:p>
        </p:txBody>
      </p:sp>
      <p:sp>
        <p:nvSpPr>
          <p:cNvPr id="5" name="Footer Placeholder 4"/>
          <p:cNvSpPr>
            <a:spLocks noGrp="1"/>
          </p:cNvSpPr>
          <p:nvPr>
            <p:ph type="ftr" sz="quarter" idx="11"/>
          </p:nvPr>
        </p:nvSpPr>
        <p:spPr/>
        <p:txBody>
          <a:bodyPr/>
          <a:lstStyle/>
          <a:p>
            <a:r>
              <a:rPr lang="en-CA" dirty="0" smtClean="0">
                <a:solidFill>
                  <a:srgbClr val="333F48">
                    <a:lumMod val="40000"/>
                    <a:lumOff val="60000"/>
                  </a:srgbClr>
                </a:solidFill>
              </a:rPr>
              <a:t>Section Name</a:t>
            </a:r>
            <a:endParaRPr lang="en-CA" dirty="0">
              <a:solidFill>
                <a:srgbClr val="333F48">
                  <a:lumMod val="40000"/>
                  <a:lumOff val="60000"/>
                </a:srgbClr>
              </a:solidFill>
            </a:endParaRPr>
          </a:p>
        </p:txBody>
      </p:sp>
      <p:sp>
        <p:nvSpPr>
          <p:cNvPr id="6" name="Slide Number Placeholder 5"/>
          <p:cNvSpPr>
            <a:spLocks noGrp="1"/>
          </p:cNvSpPr>
          <p:nvPr>
            <p:ph type="sldNum" sz="quarter" idx="12"/>
          </p:nvPr>
        </p:nvSpPr>
        <p:spPr/>
        <p:txBody>
          <a:bodyPr/>
          <a:lstStyle/>
          <a:p>
            <a:fld id="{F3DE1264-DC43-4C9F-A94D-439F3BC26EB3}" type="slidenum">
              <a:rPr lang="en-CA" smtClean="0">
                <a:solidFill>
                  <a:srgbClr val="333F48">
                    <a:lumMod val="40000"/>
                    <a:lumOff val="60000"/>
                  </a:srgbClr>
                </a:solidFill>
              </a:rPr>
              <a:pPr/>
              <a:t>‹#›</a:t>
            </a:fld>
            <a:endParaRPr lang="en-CA">
              <a:solidFill>
                <a:srgbClr val="333F48">
                  <a:lumMod val="40000"/>
                  <a:lumOff val="60000"/>
                </a:srgbClr>
              </a:solidFill>
            </a:endParaRPr>
          </a:p>
        </p:txBody>
      </p:sp>
      <p:sp>
        <p:nvSpPr>
          <p:cNvPr id="17" name="SmartArt Placeholder 4"/>
          <p:cNvSpPr>
            <a:spLocks noGrp="1"/>
          </p:cNvSpPr>
          <p:nvPr>
            <p:ph type="dgm" sz="quarter" idx="61" hasCustomPrompt="1"/>
          </p:nvPr>
        </p:nvSpPr>
        <p:spPr>
          <a:xfrm>
            <a:off x="-501161" y="465535"/>
            <a:ext cx="245614" cy="351000"/>
          </a:xfrm>
          <a:solidFill>
            <a:schemeClr val="bg2"/>
          </a:solidFill>
        </p:spPr>
        <p:txBody>
          <a:bodyPr anchor="ctr">
            <a:normAutofit/>
          </a:bodyPr>
          <a:lstStyle>
            <a:lvl1pPr marL="0" indent="0" algn="ctr">
              <a:buNone/>
              <a:defRPr sz="900"/>
            </a:lvl1pPr>
          </a:lstStyle>
          <a:p>
            <a:r>
              <a:rPr lang="en-CA" dirty="0" smtClean="0"/>
              <a:t>1</a:t>
            </a:r>
            <a:endParaRPr lang="en-CA" dirty="0"/>
          </a:p>
        </p:txBody>
      </p:sp>
      <p:sp>
        <p:nvSpPr>
          <p:cNvPr id="18" name="SmartArt Placeholder 4"/>
          <p:cNvSpPr>
            <a:spLocks noGrp="1"/>
          </p:cNvSpPr>
          <p:nvPr>
            <p:ph type="dgm" sz="quarter" idx="62" hasCustomPrompt="1"/>
          </p:nvPr>
        </p:nvSpPr>
        <p:spPr>
          <a:xfrm>
            <a:off x="-501161" y="816535"/>
            <a:ext cx="245614" cy="351000"/>
          </a:xfrm>
          <a:solidFill>
            <a:schemeClr val="bg2"/>
          </a:solidFill>
        </p:spPr>
        <p:txBody>
          <a:bodyPr anchor="ctr">
            <a:normAutofit/>
          </a:bodyPr>
          <a:lstStyle>
            <a:lvl1pPr marL="0" indent="0" algn="ctr">
              <a:buNone/>
              <a:defRPr sz="900"/>
            </a:lvl1pPr>
          </a:lstStyle>
          <a:p>
            <a:r>
              <a:rPr lang="en-CA" dirty="0" smtClean="0"/>
              <a:t>2</a:t>
            </a:r>
            <a:endParaRPr lang="en-CA" dirty="0"/>
          </a:p>
        </p:txBody>
      </p:sp>
      <p:sp>
        <p:nvSpPr>
          <p:cNvPr id="19" name="SmartArt Placeholder 4"/>
          <p:cNvSpPr>
            <a:spLocks noGrp="1"/>
          </p:cNvSpPr>
          <p:nvPr>
            <p:ph type="dgm" sz="quarter" idx="63" hasCustomPrompt="1"/>
          </p:nvPr>
        </p:nvSpPr>
        <p:spPr>
          <a:xfrm>
            <a:off x="-501161" y="1167535"/>
            <a:ext cx="245614" cy="351000"/>
          </a:xfrm>
          <a:solidFill>
            <a:schemeClr val="bg2"/>
          </a:solidFill>
        </p:spPr>
        <p:txBody>
          <a:bodyPr anchor="ctr">
            <a:normAutofit/>
          </a:bodyPr>
          <a:lstStyle>
            <a:lvl1pPr marL="0" indent="0" algn="ctr">
              <a:buNone/>
              <a:defRPr sz="900"/>
            </a:lvl1pPr>
          </a:lstStyle>
          <a:p>
            <a:r>
              <a:rPr lang="en-CA" dirty="0" smtClean="0"/>
              <a:t>3</a:t>
            </a:r>
            <a:endParaRPr lang="en-CA" dirty="0"/>
          </a:p>
        </p:txBody>
      </p:sp>
      <p:sp>
        <p:nvSpPr>
          <p:cNvPr id="20" name="SmartArt Placeholder 4"/>
          <p:cNvSpPr>
            <a:spLocks noGrp="1"/>
          </p:cNvSpPr>
          <p:nvPr>
            <p:ph type="dgm" sz="quarter" idx="64" hasCustomPrompt="1"/>
          </p:nvPr>
        </p:nvSpPr>
        <p:spPr>
          <a:xfrm>
            <a:off x="-501161" y="1518535"/>
            <a:ext cx="245614" cy="351000"/>
          </a:xfrm>
          <a:solidFill>
            <a:schemeClr val="bg2"/>
          </a:solidFill>
        </p:spPr>
        <p:txBody>
          <a:bodyPr anchor="ctr">
            <a:normAutofit/>
          </a:bodyPr>
          <a:lstStyle>
            <a:lvl1pPr marL="0" indent="0" algn="ctr">
              <a:buNone/>
              <a:defRPr sz="900"/>
            </a:lvl1pPr>
          </a:lstStyle>
          <a:p>
            <a:r>
              <a:rPr lang="en-CA" dirty="0" smtClean="0"/>
              <a:t>4</a:t>
            </a:r>
            <a:endParaRPr lang="en-CA" dirty="0"/>
          </a:p>
        </p:txBody>
      </p:sp>
      <p:sp>
        <p:nvSpPr>
          <p:cNvPr id="21" name="SmartArt Placeholder 4"/>
          <p:cNvSpPr>
            <a:spLocks noGrp="1"/>
          </p:cNvSpPr>
          <p:nvPr>
            <p:ph type="dgm" sz="quarter" idx="65" hasCustomPrompt="1"/>
          </p:nvPr>
        </p:nvSpPr>
        <p:spPr>
          <a:xfrm>
            <a:off x="-501161" y="1869535"/>
            <a:ext cx="245614" cy="351000"/>
          </a:xfrm>
          <a:solidFill>
            <a:schemeClr val="bg2"/>
          </a:solidFill>
        </p:spPr>
        <p:txBody>
          <a:bodyPr anchor="ctr">
            <a:normAutofit/>
          </a:bodyPr>
          <a:lstStyle>
            <a:lvl1pPr marL="0" indent="0" algn="ctr">
              <a:buNone/>
              <a:defRPr sz="900"/>
            </a:lvl1pPr>
          </a:lstStyle>
          <a:p>
            <a:r>
              <a:rPr lang="en-CA" dirty="0" smtClean="0"/>
              <a:t>5</a:t>
            </a:r>
            <a:endParaRPr lang="en-CA" dirty="0"/>
          </a:p>
        </p:txBody>
      </p:sp>
      <p:sp>
        <p:nvSpPr>
          <p:cNvPr id="22" name="SmartArt Placeholder 4"/>
          <p:cNvSpPr>
            <a:spLocks noGrp="1"/>
          </p:cNvSpPr>
          <p:nvPr>
            <p:ph type="dgm" sz="quarter" idx="66" hasCustomPrompt="1"/>
          </p:nvPr>
        </p:nvSpPr>
        <p:spPr>
          <a:xfrm>
            <a:off x="-501161" y="2220535"/>
            <a:ext cx="245614" cy="351000"/>
          </a:xfrm>
          <a:solidFill>
            <a:schemeClr val="bg2"/>
          </a:solidFill>
        </p:spPr>
        <p:txBody>
          <a:bodyPr anchor="ctr">
            <a:normAutofit/>
          </a:bodyPr>
          <a:lstStyle>
            <a:lvl1pPr marL="0" indent="0" algn="ctr">
              <a:buNone/>
              <a:defRPr sz="900"/>
            </a:lvl1pPr>
          </a:lstStyle>
          <a:p>
            <a:r>
              <a:rPr lang="en-CA" dirty="0" smtClean="0"/>
              <a:t>6</a:t>
            </a:r>
            <a:endParaRPr lang="en-CA" dirty="0"/>
          </a:p>
        </p:txBody>
      </p:sp>
      <p:sp>
        <p:nvSpPr>
          <p:cNvPr id="23" name="SmartArt Placeholder 4"/>
          <p:cNvSpPr>
            <a:spLocks noGrp="1"/>
          </p:cNvSpPr>
          <p:nvPr>
            <p:ph type="dgm" sz="quarter" idx="67" hasCustomPrompt="1"/>
          </p:nvPr>
        </p:nvSpPr>
        <p:spPr>
          <a:xfrm>
            <a:off x="-501161" y="2571535"/>
            <a:ext cx="245614" cy="351000"/>
          </a:xfrm>
          <a:solidFill>
            <a:schemeClr val="bg2"/>
          </a:solidFill>
        </p:spPr>
        <p:txBody>
          <a:bodyPr anchor="ctr">
            <a:normAutofit/>
          </a:bodyPr>
          <a:lstStyle>
            <a:lvl1pPr marL="0" indent="0" algn="ctr">
              <a:buNone/>
              <a:defRPr sz="900"/>
            </a:lvl1pPr>
          </a:lstStyle>
          <a:p>
            <a:r>
              <a:rPr lang="en-CA" dirty="0" smtClean="0"/>
              <a:t>7</a:t>
            </a:r>
            <a:endParaRPr lang="en-CA" dirty="0"/>
          </a:p>
        </p:txBody>
      </p:sp>
      <p:sp>
        <p:nvSpPr>
          <p:cNvPr id="24" name="SmartArt Placeholder 4"/>
          <p:cNvSpPr>
            <a:spLocks noGrp="1"/>
          </p:cNvSpPr>
          <p:nvPr>
            <p:ph type="dgm" sz="quarter" idx="68" hasCustomPrompt="1"/>
          </p:nvPr>
        </p:nvSpPr>
        <p:spPr>
          <a:xfrm>
            <a:off x="-501161" y="2922535"/>
            <a:ext cx="245614" cy="351000"/>
          </a:xfrm>
          <a:solidFill>
            <a:schemeClr val="bg2"/>
          </a:solidFill>
        </p:spPr>
        <p:txBody>
          <a:bodyPr anchor="ctr">
            <a:normAutofit/>
          </a:bodyPr>
          <a:lstStyle>
            <a:lvl1pPr marL="0" indent="0" algn="ctr">
              <a:buNone/>
              <a:defRPr sz="900"/>
            </a:lvl1pPr>
          </a:lstStyle>
          <a:p>
            <a:r>
              <a:rPr lang="en-CA" dirty="0" smtClean="0"/>
              <a:t>8</a:t>
            </a:r>
            <a:endParaRPr lang="en-CA" dirty="0"/>
          </a:p>
        </p:txBody>
      </p:sp>
      <p:sp>
        <p:nvSpPr>
          <p:cNvPr id="25" name="SmartArt Placeholder 4"/>
          <p:cNvSpPr>
            <a:spLocks noGrp="1"/>
          </p:cNvSpPr>
          <p:nvPr>
            <p:ph type="dgm" sz="quarter" idx="69" hasCustomPrompt="1"/>
          </p:nvPr>
        </p:nvSpPr>
        <p:spPr>
          <a:xfrm>
            <a:off x="-501161" y="3273535"/>
            <a:ext cx="245614" cy="351000"/>
          </a:xfrm>
          <a:solidFill>
            <a:schemeClr val="bg2"/>
          </a:solidFill>
        </p:spPr>
        <p:txBody>
          <a:bodyPr anchor="ctr">
            <a:normAutofit/>
          </a:bodyPr>
          <a:lstStyle>
            <a:lvl1pPr marL="0" indent="0" algn="ctr">
              <a:buNone/>
              <a:defRPr sz="900"/>
            </a:lvl1pPr>
          </a:lstStyle>
          <a:p>
            <a:r>
              <a:rPr lang="en-CA" dirty="0" smtClean="0"/>
              <a:t>9</a:t>
            </a:r>
            <a:endParaRPr lang="en-CA" dirty="0"/>
          </a:p>
        </p:txBody>
      </p:sp>
      <p:sp>
        <p:nvSpPr>
          <p:cNvPr id="26" name="SmartArt Placeholder 4"/>
          <p:cNvSpPr>
            <a:spLocks noGrp="1"/>
          </p:cNvSpPr>
          <p:nvPr>
            <p:ph type="dgm" sz="quarter" idx="70" hasCustomPrompt="1"/>
          </p:nvPr>
        </p:nvSpPr>
        <p:spPr>
          <a:xfrm>
            <a:off x="-501161" y="3624535"/>
            <a:ext cx="245614" cy="351000"/>
          </a:xfrm>
          <a:solidFill>
            <a:schemeClr val="bg2"/>
          </a:solidFill>
        </p:spPr>
        <p:txBody>
          <a:bodyPr anchor="ctr">
            <a:normAutofit/>
          </a:bodyPr>
          <a:lstStyle>
            <a:lvl1pPr marL="0" indent="0" algn="ctr">
              <a:buNone/>
              <a:defRPr sz="900"/>
            </a:lvl1pPr>
          </a:lstStyle>
          <a:p>
            <a:r>
              <a:rPr lang="en-CA" dirty="0" smtClean="0"/>
              <a:t>10</a:t>
            </a:r>
            <a:endParaRPr lang="en-CA" dirty="0"/>
          </a:p>
        </p:txBody>
      </p:sp>
      <p:sp>
        <p:nvSpPr>
          <p:cNvPr id="27" name="SmartArt Placeholder 4"/>
          <p:cNvSpPr>
            <a:spLocks noGrp="1"/>
          </p:cNvSpPr>
          <p:nvPr>
            <p:ph type="dgm" sz="quarter" idx="71" hasCustomPrompt="1"/>
          </p:nvPr>
        </p:nvSpPr>
        <p:spPr>
          <a:xfrm>
            <a:off x="-501161" y="3977639"/>
            <a:ext cx="245614" cy="351000"/>
          </a:xfrm>
          <a:solidFill>
            <a:schemeClr val="bg2"/>
          </a:solidFill>
        </p:spPr>
        <p:txBody>
          <a:bodyPr anchor="ctr">
            <a:normAutofit/>
          </a:bodyPr>
          <a:lstStyle>
            <a:lvl1pPr marL="0" indent="0" algn="ctr">
              <a:buNone/>
              <a:defRPr sz="900"/>
            </a:lvl1pPr>
          </a:lstStyle>
          <a:p>
            <a:r>
              <a:rPr lang="en-CA" dirty="0" smtClean="0"/>
              <a:t>11</a:t>
            </a:r>
            <a:endParaRPr lang="en-CA" dirty="0"/>
          </a:p>
        </p:txBody>
      </p:sp>
      <p:sp>
        <p:nvSpPr>
          <p:cNvPr id="28" name="SmartArt Placeholder 4"/>
          <p:cNvSpPr>
            <a:spLocks noGrp="1"/>
          </p:cNvSpPr>
          <p:nvPr>
            <p:ph type="dgm" sz="quarter" idx="72" hasCustomPrompt="1"/>
          </p:nvPr>
        </p:nvSpPr>
        <p:spPr>
          <a:xfrm>
            <a:off x="-501161" y="4326966"/>
            <a:ext cx="245614" cy="351000"/>
          </a:xfrm>
          <a:solidFill>
            <a:schemeClr val="bg2"/>
          </a:solidFill>
        </p:spPr>
        <p:txBody>
          <a:bodyPr anchor="ctr">
            <a:normAutofit/>
          </a:bodyPr>
          <a:lstStyle>
            <a:lvl1pPr marL="0" indent="0" algn="ctr">
              <a:buNone/>
              <a:defRPr sz="900"/>
            </a:lvl1pPr>
          </a:lstStyle>
          <a:p>
            <a:r>
              <a:rPr lang="en-CA" dirty="0" smtClean="0"/>
              <a:t>12</a:t>
            </a:r>
            <a:endParaRPr lang="en-CA" dirty="0"/>
          </a:p>
        </p:txBody>
      </p:sp>
      <p:sp>
        <p:nvSpPr>
          <p:cNvPr id="29" name="SmartArt Placeholder 4"/>
          <p:cNvSpPr>
            <a:spLocks noGrp="1"/>
          </p:cNvSpPr>
          <p:nvPr>
            <p:ph type="dgm" sz="quarter" idx="73" hasCustomPrompt="1"/>
          </p:nvPr>
        </p:nvSpPr>
        <p:spPr>
          <a:xfrm>
            <a:off x="548879" y="-378476"/>
            <a:ext cx="504900" cy="162000"/>
          </a:xfrm>
          <a:solidFill>
            <a:schemeClr val="bg2"/>
          </a:solidFill>
        </p:spPr>
        <p:txBody>
          <a:bodyPr anchor="ctr">
            <a:normAutofit/>
          </a:bodyPr>
          <a:lstStyle>
            <a:lvl1pPr marL="0" indent="0" algn="ctr">
              <a:buNone/>
              <a:defRPr sz="900"/>
            </a:lvl1pPr>
          </a:lstStyle>
          <a:p>
            <a:r>
              <a:rPr lang="en-CA" dirty="0" smtClean="0"/>
              <a:t>1</a:t>
            </a:r>
            <a:endParaRPr lang="en-CA" dirty="0"/>
          </a:p>
        </p:txBody>
      </p:sp>
      <p:sp>
        <p:nvSpPr>
          <p:cNvPr id="30" name="SmartArt Placeholder 4"/>
          <p:cNvSpPr>
            <a:spLocks noGrp="1"/>
          </p:cNvSpPr>
          <p:nvPr>
            <p:ph type="dgm" sz="quarter" idx="74" hasCustomPrompt="1"/>
          </p:nvPr>
        </p:nvSpPr>
        <p:spPr>
          <a:xfrm>
            <a:off x="1234679" y="-378476"/>
            <a:ext cx="504900" cy="162000"/>
          </a:xfrm>
          <a:solidFill>
            <a:schemeClr val="bg2"/>
          </a:solidFill>
        </p:spPr>
        <p:txBody>
          <a:bodyPr anchor="ctr">
            <a:normAutofit/>
          </a:bodyPr>
          <a:lstStyle>
            <a:lvl1pPr marL="0" indent="0" algn="ctr">
              <a:buNone/>
              <a:defRPr sz="900"/>
            </a:lvl1pPr>
          </a:lstStyle>
          <a:p>
            <a:r>
              <a:rPr lang="en-CA" dirty="0" smtClean="0"/>
              <a:t>2</a:t>
            </a:r>
            <a:endParaRPr lang="en-CA" dirty="0"/>
          </a:p>
        </p:txBody>
      </p:sp>
      <p:sp>
        <p:nvSpPr>
          <p:cNvPr id="31" name="SmartArt Placeholder 4"/>
          <p:cNvSpPr>
            <a:spLocks noGrp="1"/>
          </p:cNvSpPr>
          <p:nvPr>
            <p:ph type="dgm" sz="quarter" idx="75" hasCustomPrompt="1"/>
          </p:nvPr>
        </p:nvSpPr>
        <p:spPr>
          <a:xfrm>
            <a:off x="1920478" y="-378476"/>
            <a:ext cx="504900" cy="162000"/>
          </a:xfrm>
          <a:solidFill>
            <a:schemeClr val="bg2"/>
          </a:solidFill>
        </p:spPr>
        <p:txBody>
          <a:bodyPr anchor="ctr">
            <a:normAutofit/>
          </a:bodyPr>
          <a:lstStyle>
            <a:lvl1pPr marL="0" indent="0" algn="ctr">
              <a:buNone/>
              <a:defRPr sz="900"/>
            </a:lvl1pPr>
          </a:lstStyle>
          <a:p>
            <a:r>
              <a:rPr lang="en-CA" dirty="0" smtClean="0"/>
              <a:t>3</a:t>
            </a:r>
            <a:endParaRPr lang="en-CA" dirty="0"/>
          </a:p>
        </p:txBody>
      </p:sp>
      <p:sp>
        <p:nvSpPr>
          <p:cNvPr id="32" name="SmartArt Placeholder 4"/>
          <p:cNvSpPr>
            <a:spLocks noGrp="1"/>
          </p:cNvSpPr>
          <p:nvPr>
            <p:ph type="dgm" sz="quarter" idx="76" hasCustomPrompt="1"/>
          </p:nvPr>
        </p:nvSpPr>
        <p:spPr>
          <a:xfrm>
            <a:off x="2606279" y="-378476"/>
            <a:ext cx="504900" cy="162000"/>
          </a:xfrm>
          <a:solidFill>
            <a:schemeClr val="bg2"/>
          </a:solidFill>
        </p:spPr>
        <p:txBody>
          <a:bodyPr anchor="ctr">
            <a:normAutofit/>
          </a:bodyPr>
          <a:lstStyle>
            <a:lvl1pPr marL="0" indent="0" algn="ctr">
              <a:buNone/>
              <a:defRPr sz="900"/>
            </a:lvl1pPr>
          </a:lstStyle>
          <a:p>
            <a:r>
              <a:rPr lang="en-CA" dirty="0" smtClean="0"/>
              <a:t>4</a:t>
            </a:r>
            <a:endParaRPr lang="en-CA" dirty="0"/>
          </a:p>
        </p:txBody>
      </p:sp>
      <p:sp>
        <p:nvSpPr>
          <p:cNvPr id="33" name="SmartArt Placeholder 4"/>
          <p:cNvSpPr>
            <a:spLocks noGrp="1"/>
          </p:cNvSpPr>
          <p:nvPr>
            <p:ph type="dgm" sz="quarter" idx="77" hasCustomPrompt="1"/>
          </p:nvPr>
        </p:nvSpPr>
        <p:spPr>
          <a:xfrm>
            <a:off x="3292079" y="-378476"/>
            <a:ext cx="504900" cy="162000"/>
          </a:xfrm>
          <a:solidFill>
            <a:schemeClr val="bg2"/>
          </a:solidFill>
        </p:spPr>
        <p:txBody>
          <a:bodyPr anchor="ctr">
            <a:normAutofit/>
          </a:bodyPr>
          <a:lstStyle>
            <a:lvl1pPr marL="0" indent="0" algn="ctr">
              <a:buNone/>
              <a:defRPr sz="900"/>
            </a:lvl1pPr>
          </a:lstStyle>
          <a:p>
            <a:r>
              <a:rPr lang="en-CA" dirty="0" smtClean="0"/>
              <a:t>5</a:t>
            </a:r>
            <a:endParaRPr lang="en-CA" dirty="0"/>
          </a:p>
        </p:txBody>
      </p:sp>
      <p:sp>
        <p:nvSpPr>
          <p:cNvPr id="34" name="SmartArt Placeholder 4"/>
          <p:cNvSpPr>
            <a:spLocks noGrp="1"/>
          </p:cNvSpPr>
          <p:nvPr>
            <p:ph type="dgm" sz="quarter" idx="78" hasCustomPrompt="1"/>
          </p:nvPr>
        </p:nvSpPr>
        <p:spPr>
          <a:xfrm>
            <a:off x="3977879" y="-378476"/>
            <a:ext cx="504900" cy="162000"/>
          </a:xfrm>
          <a:solidFill>
            <a:schemeClr val="bg2"/>
          </a:solidFill>
        </p:spPr>
        <p:txBody>
          <a:bodyPr anchor="ctr">
            <a:normAutofit/>
          </a:bodyPr>
          <a:lstStyle>
            <a:lvl1pPr marL="0" indent="0" algn="ctr">
              <a:buNone/>
              <a:defRPr sz="900"/>
            </a:lvl1pPr>
          </a:lstStyle>
          <a:p>
            <a:r>
              <a:rPr lang="en-CA" dirty="0" smtClean="0"/>
              <a:t>6</a:t>
            </a:r>
            <a:endParaRPr lang="en-CA" dirty="0"/>
          </a:p>
        </p:txBody>
      </p:sp>
      <p:sp>
        <p:nvSpPr>
          <p:cNvPr id="35" name="SmartArt Placeholder 4"/>
          <p:cNvSpPr>
            <a:spLocks noGrp="1"/>
          </p:cNvSpPr>
          <p:nvPr>
            <p:ph type="dgm" sz="quarter" idx="79" hasCustomPrompt="1"/>
          </p:nvPr>
        </p:nvSpPr>
        <p:spPr>
          <a:xfrm>
            <a:off x="4663678" y="-378476"/>
            <a:ext cx="504900" cy="162000"/>
          </a:xfrm>
          <a:solidFill>
            <a:schemeClr val="bg2"/>
          </a:solidFill>
        </p:spPr>
        <p:txBody>
          <a:bodyPr anchor="ctr">
            <a:normAutofit/>
          </a:bodyPr>
          <a:lstStyle>
            <a:lvl1pPr marL="0" indent="0" algn="ctr">
              <a:buNone/>
              <a:defRPr sz="900"/>
            </a:lvl1pPr>
          </a:lstStyle>
          <a:p>
            <a:r>
              <a:rPr lang="en-CA" dirty="0" smtClean="0"/>
              <a:t>7</a:t>
            </a:r>
            <a:endParaRPr lang="en-CA" dirty="0"/>
          </a:p>
        </p:txBody>
      </p:sp>
      <p:sp>
        <p:nvSpPr>
          <p:cNvPr id="36" name="SmartArt Placeholder 4"/>
          <p:cNvSpPr>
            <a:spLocks noGrp="1"/>
          </p:cNvSpPr>
          <p:nvPr>
            <p:ph type="dgm" sz="quarter" idx="80" hasCustomPrompt="1"/>
          </p:nvPr>
        </p:nvSpPr>
        <p:spPr>
          <a:xfrm>
            <a:off x="5349477" y="-378476"/>
            <a:ext cx="504900" cy="162000"/>
          </a:xfrm>
          <a:solidFill>
            <a:schemeClr val="bg2"/>
          </a:solidFill>
        </p:spPr>
        <p:txBody>
          <a:bodyPr anchor="ctr">
            <a:normAutofit/>
          </a:bodyPr>
          <a:lstStyle>
            <a:lvl1pPr marL="0" indent="0" algn="ctr">
              <a:buNone/>
              <a:defRPr sz="900"/>
            </a:lvl1pPr>
          </a:lstStyle>
          <a:p>
            <a:r>
              <a:rPr lang="en-CA" dirty="0" smtClean="0"/>
              <a:t>8</a:t>
            </a:r>
            <a:endParaRPr lang="en-CA" dirty="0"/>
          </a:p>
        </p:txBody>
      </p:sp>
      <p:sp>
        <p:nvSpPr>
          <p:cNvPr id="37" name="SmartArt Placeholder 4"/>
          <p:cNvSpPr>
            <a:spLocks noGrp="1"/>
          </p:cNvSpPr>
          <p:nvPr>
            <p:ph type="dgm" sz="quarter" idx="81" hasCustomPrompt="1"/>
          </p:nvPr>
        </p:nvSpPr>
        <p:spPr>
          <a:xfrm>
            <a:off x="6032822" y="-378476"/>
            <a:ext cx="504900" cy="162000"/>
          </a:xfrm>
          <a:solidFill>
            <a:schemeClr val="bg2"/>
          </a:solidFill>
        </p:spPr>
        <p:txBody>
          <a:bodyPr anchor="ctr">
            <a:normAutofit/>
          </a:bodyPr>
          <a:lstStyle>
            <a:lvl1pPr marL="0" indent="0" algn="ctr">
              <a:buNone/>
              <a:defRPr sz="900"/>
            </a:lvl1pPr>
          </a:lstStyle>
          <a:p>
            <a:r>
              <a:rPr lang="en-CA" dirty="0" smtClean="0"/>
              <a:t>9</a:t>
            </a:r>
            <a:endParaRPr lang="en-CA" dirty="0"/>
          </a:p>
        </p:txBody>
      </p:sp>
      <p:sp>
        <p:nvSpPr>
          <p:cNvPr id="38" name="SmartArt Placeholder 4"/>
          <p:cNvSpPr>
            <a:spLocks noGrp="1"/>
          </p:cNvSpPr>
          <p:nvPr>
            <p:ph type="dgm" sz="quarter" idx="82" hasCustomPrompt="1"/>
          </p:nvPr>
        </p:nvSpPr>
        <p:spPr>
          <a:xfrm>
            <a:off x="6716166" y="-378476"/>
            <a:ext cx="504900" cy="162000"/>
          </a:xfrm>
          <a:solidFill>
            <a:schemeClr val="bg2"/>
          </a:solidFill>
        </p:spPr>
        <p:txBody>
          <a:bodyPr anchor="ctr">
            <a:normAutofit/>
          </a:bodyPr>
          <a:lstStyle>
            <a:lvl1pPr marL="0" indent="0" algn="ctr">
              <a:buNone/>
              <a:defRPr sz="900"/>
            </a:lvl1pPr>
          </a:lstStyle>
          <a:p>
            <a:r>
              <a:rPr lang="en-CA" dirty="0" smtClean="0"/>
              <a:t>10</a:t>
            </a:r>
            <a:endParaRPr lang="en-CA" dirty="0"/>
          </a:p>
        </p:txBody>
      </p:sp>
      <p:sp>
        <p:nvSpPr>
          <p:cNvPr id="39" name="SmartArt Placeholder 4"/>
          <p:cNvSpPr>
            <a:spLocks noGrp="1"/>
          </p:cNvSpPr>
          <p:nvPr>
            <p:ph type="dgm" sz="quarter" idx="83" hasCustomPrompt="1"/>
          </p:nvPr>
        </p:nvSpPr>
        <p:spPr>
          <a:xfrm>
            <a:off x="7404422" y="-378476"/>
            <a:ext cx="504900" cy="162000"/>
          </a:xfrm>
          <a:solidFill>
            <a:schemeClr val="bg2"/>
          </a:solidFill>
        </p:spPr>
        <p:txBody>
          <a:bodyPr anchor="ctr">
            <a:normAutofit/>
          </a:bodyPr>
          <a:lstStyle>
            <a:lvl1pPr marL="0" indent="0" algn="ctr">
              <a:buNone/>
              <a:defRPr sz="900"/>
            </a:lvl1pPr>
          </a:lstStyle>
          <a:p>
            <a:r>
              <a:rPr lang="en-CA" dirty="0" smtClean="0"/>
              <a:t>11</a:t>
            </a:r>
            <a:endParaRPr lang="en-CA" dirty="0"/>
          </a:p>
        </p:txBody>
      </p:sp>
      <p:sp>
        <p:nvSpPr>
          <p:cNvPr id="40" name="SmartArt Placeholder 4"/>
          <p:cNvSpPr>
            <a:spLocks noGrp="1"/>
          </p:cNvSpPr>
          <p:nvPr>
            <p:ph type="dgm" sz="quarter" idx="84" hasCustomPrompt="1"/>
          </p:nvPr>
        </p:nvSpPr>
        <p:spPr>
          <a:xfrm>
            <a:off x="8085983" y="-378476"/>
            <a:ext cx="504900" cy="162000"/>
          </a:xfrm>
          <a:solidFill>
            <a:schemeClr val="bg2"/>
          </a:solidFill>
        </p:spPr>
        <p:txBody>
          <a:bodyPr anchor="ctr">
            <a:normAutofit/>
          </a:bodyPr>
          <a:lstStyle>
            <a:lvl1pPr marL="0" indent="0" algn="ctr">
              <a:buNone/>
              <a:defRPr sz="900"/>
            </a:lvl1pPr>
          </a:lstStyle>
          <a:p>
            <a:r>
              <a:rPr lang="en-CA" dirty="0" smtClean="0"/>
              <a:t>12</a:t>
            </a:r>
            <a:endParaRPr lang="en-CA" dirty="0"/>
          </a:p>
        </p:txBody>
      </p:sp>
      <p:sp>
        <p:nvSpPr>
          <p:cNvPr id="41" name="Content Placeholder 2"/>
          <p:cNvSpPr>
            <a:spLocks noGrp="1"/>
          </p:cNvSpPr>
          <p:nvPr>
            <p:ph idx="85" hasCustomPrompt="1"/>
          </p:nvPr>
        </p:nvSpPr>
        <p:spPr>
          <a:xfrm>
            <a:off x="4663678" y="1046285"/>
            <a:ext cx="3933902" cy="3639058"/>
          </a:xfrm>
        </p:spPr>
        <p:txBody>
          <a:bodyPr>
            <a:normAutofit/>
          </a:bodyPr>
          <a:lstStyle>
            <a:lvl1pPr>
              <a:defRPr sz="1400"/>
            </a:lvl1pPr>
            <a:lvl2pPr>
              <a:defRPr sz="1400"/>
            </a:lvl2pPr>
            <a:lvl3pPr>
              <a:defRPr sz="1400"/>
            </a:lvl3pPr>
            <a:lvl4pPr>
              <a:defRPr sz="1400"/>
            </a:lvl4pPr>
            <a:lvl5pPr>
              <a:defRPr sz="1400"/>
            </a:lvl5pPr>
          </a:lstStyle>
          <a:p>
            <a:pPr lvl="0"/>
            <a:r>
              <a:rPr lang="en-US" dirty="0" smtClean="0"/>
              <a:t>Bullet text first level</a:t>
            </a:r>
          </a:p>
          <a:p>
            <a:pPr lvl="1"/>
            <a:r>
              <a:rPr lang="en-US" dirty="0" smtClean="0"/>
              <a:t>Second level</a:t>
            </a:r>
          </a:p>
          <a:p>
            <a:pPr lvl="2"/>
            <a:r>
              <a:rPr lang="en-US" dirty="0" smtClean="0"/>
              <a:t>Third level</a:t>
            </a:r>
          </a:p>
          <a:p>
            <a:pPr lvl="3"/>
            <a:r>
              <a:rPr lang="en-US" dirty="0" smtClean="0"/>
              <a:t>Fourth level</a:t>
            </a:r>
          </a:p>
        </p:txBody>
      </p:sp>
    </p:spTree>
    <p:extLst>
      <p:ext uri="{BB962C8B-B14F-4D97-AF65-F5344CB8AC3E}">
        <p14:creationId xmlns:p14="http://schemas.microsoft.com/office/powerpoint/2010/main" val="2973469884"/>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ntent slide - no image (2+2)">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ormAutofit/>
          </a:bodyPr>
          <a:lstStyle>
            <a:lvl1pPr>
              <a:defRPr sz="2300">
                <a:solidFill>
                  <a:schemeClr val="tx2"/>
                </a:solidFill>
              </a:defRPr>
            </a:lvl1pPr>
          </a:lstStyle>
          <a:p>
            <a:r>
              <a:rPr lang="en-US" dirty="0" smtClean="0"/>
              <a:t>Title</a:t>
            </a:r>
            <a:endParaRPr lang="en-CA" dirty="0"/>
          </a:p>
        </p:txBody>
      </p:sp>
      <p:sp>
        <p:nvSpPr>
          <p:cNvPr id="3" name="Content Placeholder 2"/>
          <p:cNvSpPr>
            <a:spLocks noGrp="1"/>
          </p:cNvSpPr>
          <p:nvPr>
            <p:ph sz="half" idx="1" hasCustomPrompt="1"/>
          </p:nvPr>
        </p:nvSpPr>
        <p:spPr>
          <a:xfrm>
            <a:off x="548879" y="1369219"/>
            <a:ext cx="3933900" cy="3308747"/>
          </a:xfrm>
        </p:spPr>
        <p:txBody>
          <a:bodyPr>
            <a:normAutofit/>
          </a:bodyPr>
          <a:lstStyle>
            <a:lvl1pPr>
              <a:defRPr sz="1400"/>
            </a:lvl1pPr>
            <a:lvl2pPr>
              <a:defRPr sz="1400"/>
            </a:lvl2pPr>
            <a:lvl3pPr>
              <a:defRPr sz="1400"/>
            </a:lvl3pPr>
            <a:lvl4pPr>
              <a:defRPr sz="1400"/>
            </a:lvl4pPr>
            <a:lvl5pPr>
              <a:defRPr sz="1400"/>
            </a:lvl5pPr>
          </a:lstStyle>
          <a:p>
            <a:pPr lvl="0"/>
            <a:r>
              <a:rPr lang="en-US" dirty="0" smtClean="0"/>
              <a:t>Bullet text first level</a:t>
            </a:r>
          </a:p>
          <a:p>
            <a:pPr lvl="1"/>
            <a:r>
              <a:rPr lang="en-US" dirty="0" smtClean="0"/>
              <a:t>Second level</a:t>
            </a:r>
          </a:p>
          <a:p>
            <a:pPr lvl="2"/>
            <a:r>
              <a:rPr lang="en-US" dirty="0" smtClean="0"/>
              <a:t>Third level</a:t>
            </a:r>
          </a:p>
          <a:p>
            <a:pPr lvl="3"/>
            <a:r>
              <a:rPr lang="en-US" dirty="0" smtClean="0"/>
              <a:t>Fourth level</a:t>
            </a:r>
          </a:p>
        </p:txBody>
      </p:sp>
      <p:sp>
        <p:nvSpPr>
          <p:cNvPr id="4" name="Content Placeholder 3"/>
          <p:cNvSpPr>
            <a:spLocks noGrp="1"/>
          </p:cNvSpPr>
          <p:nvPr>
            <p:ph sz="half" idx="2" hasCustomPrompt="1"/>
          </p:nvPr>
        </p:nvSpPr>
        <p:spPr>
          <a:xfrm>
            <a:off x="4663678" y="1369218"/>
            <a:ext cx="3931444" cy="3316123"/>
          </a:xfrm>
        </p:spPr>
        <p:txBody>
          <a:bodyPr>
            <a:normAutofit/>
          </a:bodyPr>
          <a:lstStyle>
            <a:lvl1pPr>
              <a:defRPr sz="1400"/>
            </a:lvl1pPr>
            <a:lvl2pPr>
              <a:defRPr sz="1400"/>
            </a:lvl2pPr>
            <a:lvl3pPr>
              <a:defRPr sz="1400"/>
            </a:lvl3pPr>
            <a:lvl4pPr>
              <a:defRPr sz="1400"/>
            </a:lvl4pPr>
            <a:lvl5pPr>
              <a:defRPr sz="1400"/>
            </a:lvl5pPr>
          </a:lstStyle>
          <a:p>
            <a:pPr lvl="0"/>
            <a:r>
              <a:rPr lang="en-US" dirty="0" smtClean="0"/>
              <a:t>Bullet text first level</a:t>
            </a:r>
          </a:p>
          <a:p>
            <a:pPr lvl="1"/>
            <a:r>
              <a:rPr lang="en-US" dirty="0" smtClean="0"/>
              <a:t>Second level</a:t>
            </a:r>
          </a:p>
          <a:p>
            <a:pPr lvl="2"/>
            <a:r>
              <a:rPr lang="en-US" dirty="0" smtClean="0"/>
              <a:t>Third level</a:t>
            </a:r>
          </a:p>
          <a:p>
            <a:pPr lvl="3"/>
            <a:r>
              <a:rPr lang="en-US" dirty="0" smtClean="0"/>
              <a:t>Fourth level</a:t>
            </a:r>
          </a:p>
        </p:txBody>
      </p:sp>
      <p:sp>
        <p:nvSpPr>
          <p:cNvPr id="6" name="Footer Placeholder 5"/>
          <p:cNvSpPr>
            <a:spLocks noGrp="1"/>
          </p:cNvSpPr>
          <p:nvPr>
            <p:ph type="ftr" sz="quarter" idx="11"/>
          </p:nvPr>
        </p:nvSpPr>
        <p:spPr/>
        <p:txBody>
          <a:bodyPr/>
          <a:lstStyle/>
          <a:p>
            <a:r>
              <a:rPr lang="en-CA" dirty="0" smtClean="0">
                <a:solidFill>
                  <a:srgbClr val="333F48">
                    <a:lumMod val="40000"/>
                    <a:lumOff val="60000"/>
                  </a:srgbClr>
                </a:solidFill>
              </a:rPr>
              <a:t>Section Name</a:t>
            </a:r>
            <a:endParaRPr lang="en-CA" dirty="0">
              <a:solidFill>
                <a:srgbClr val="333F48">
                  <a:lumMod val="40000"/>
                  <a:lumOff val="60000"/>
                </a:srgbClr>
              </a:solidFill>
            </a:endParaRPr>
          </a:p>
        </p:txBody>
      </p:sp>
      <p:sp>
        <p:nvSpPr>
          <p:cNvPr id="7" name="Slide Number Placeholder 6"/>
          <p:cNvSpPr>
            <a:spLocks noGrp="1"/>
          </p:cNvSpPr>
          <p:nvPr>
            <p:ph type="sldNum" sz="quarter" idx="12"/>
          </p:nvPr>
        </p:nvSpPr>
        <p:spPr/>
        <p:txBody>
          <a:bodyPr/>
          <a:lstStyle/>
          <a:p>
            <a:fld id="{F3DE1264-DC43-4C9F-A94D-439F3BC26EB3}" type="slidenum">
              <a:rPr lang="en-CA" smtClean="0">
                <a:solidFill>
                  <a:srgbClr val="333F48">
                    <a:lumMod val="40000"/>
                    <a:lumOff val="60000"/>
                  </a:srgbClr>
                </a:solidFill>
              </a:rPr>
              <a:pPr/>
              <a:t>‹#›</a:t>
            </a:fld>
            <a:endParaRPr lang="en-CA">
              <a:solidFill>
                <a:srgbClr val="333F48">
                  <a:lumMod val="40000"/>
                  <a:lumOff val="60000"/>
                </a:srgbClr>
              </a:solidFill>
            </a:endParaRPr>
          </a:p>
        </p:txBody>
      </p:sp>
      <p:sp>
        <p:nvSpPr>
          <p:cNvPr id="8" name="Text Placeholder 2"/>
          <p:cNvSpPr>
            <a:spLocks noGrp="1"/>
          </p:cNvSpPr>
          <p:nvPr>
            <p:ph type="body" idx="13" hasCustomPrompt="1"/>
          </p:nvPr>
        </p:nvSpPr>
        <p:spPr>
          <a:xfrm>
            <a:off x="548879" y="824648"/>
            <a:ext cx="8046243" cy="348486"/>
          </a:xfrm>
        </p:spPr>
        <p:txBody>
          <a:bodyPr>
            <a:normAutofit/>
          </a:bodyPr>
          <a:lstStyle>
            <a:lvl1pPr marL="0" indent="0">
              <a:buNone/>
              <a:defRPr sz="1700">
                <a:solidFill>
                  <a:schemeClr val="tx2"/>
                </a:solidFill>
              </a:defRPr>
            </a:lvl1pPr>
            <a:lvl2pPr marL="342900" indent="0">
              <a:buNone/>
              <a:defRPr sz="1500">
                <a:solidFill>
                  <a:schemeClr val="tx1">
                    <a:tint val="75000"/>
                  </a:schemeClr>
                </a:solidFill>
              </a:defRPr>
            </a:lvl2pPr>
            <a:lvl3pPr marL="685800" indent="0">
              <a:buNone/>
              <a:defRPr sz="140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smtClean="0"/>
              <a:t>Subtitle</a:t>
            </a:r>
          </a:p>
        </p:txBody>
      </p:sp>
      <p:sp>
        <p:nvSpPr>
          <p:cNvPr id="9" name="SmartArt Placeholder 4"/>
          <p:cNvSpPr>
            <a:spLocks noGrp="1"/>
          </p:cNvSpPr>
          <p:nvPr>
            <p:ph type="dgm" sz="quarter" idx="61" hasCustomPrompt="1"/>
          </p:nvPr>
        </p:nvSpPr>
        <p:spPr>
          <a:xfrm>
            <a:off x="-501161" y="465535"/>
            <a:ext cx="245614" cy="351000"/>
          </a:xfrm>
          <a:solidFill>
            <a:schemeClr val="bg2"/>
          </a:solidFill>
        </p:spPr>
        <p:txBody>
          <a:bodyPr anchor="ctr">
            <a:normAutofit/>
          </a:bodyPr>
          <a:lstStyle>
            <a:lvl1pPr marL="0" indent="0" algn="ctr">
              <a:buNone/>
              <a:defRPr sz="900"/>
            </a:lvl1pPr>
          </a:lstStyle>
          <a:p>
            <a:r>
              <a:rPr lang="en-CA" dirty="0" smtClean="0"/>
              <a:t>1</a:t>
            </a:r>
            <a:endParaRPr lang="en-CA" dirty="0"/>
          </a:p>
        </p:txBody>
      </p:sp>
      <p:sp>
        <p:nvSpPr>
          <p:cNvPr id="10" name="SmartArt Placeholder 4"/>
          <p:cNvSpPr>
            <a:spLocks noGrp="1"/>
          </p:cNvSpPr>
          <p:nvPr>
            <p:ph type="dgm" sz="quarter" idx="62" hasCustomPrompt="1"/>
          </p:nvPr>
        </p:nvSpPr>
        <p:spPr>
          <a:xfrm>
            <a:off x="-501161" y="816535"/>
            <a:ext cx="245614" cy="351000"/>
          </a:xfrm>
          <a:solidFill>
            <a:schemeClr val="bg2"/>
          </a:solidFill>
        </p:spPr>
        <p:txBody>
          <a:bodyPr anchor="ctr">
            <a:normAutofit/>
          </a:bodyPr>
          <a:lstStyle>
            <a:lvl1pPr marL="0" indent="0" algn="ctr">
              <a:buNone/>
              <a:defRPr sz="900"/>
            </a:lvl1pPr>
          </a:lstStyle>
          <a:p>
            <a:r>
              <a:rPr lang="en-CA" dirty="0" smtClean="0"/>
              <a:t>2</a:t>
            </a:r>
            <a:endParaRPr lang="en-CA" dirty="0"/>
          </a:p>
        </p:txBody>
      </p:sp>
      <p:sp>
        <p:nvSpPr>
          <p:cNvPr id="11" name="SmartArt Placeholder 4"/>
          <p:cNvSpPr>
            <a:spLocks noGrp="1"/>
          </p:cNvSpPr>
          <p:nvPr>
            <p:ph type="dgm" sz="quarter" idx="63" hasCustomPrompt="1"/>
          </p:nvPr>
        </p:nvSpPr>
        <p:spPr>
          <a:xfrm>
            <a:off x="-501161" y="1167535"/>
            <a:ext cx="245614" cy="351000"/>
          </a:xfrm>
          <a:solidFill>
            <a:schemeClr val="bg2"/>
          </a:solidFill>
        </p:spPr>
        <p:txBody>
          <a:bodyPr anchor="ctr">
            <a:normAutofit/>
          </a:bodyPr>
          <a:lstStyle>
            <a:lvl1pPr marL="0" indent="0" algn="ctr">
              <a:buNone/>
              <a:defRPr sz="900"/>
            </a:lvl1pPr>
          </a:lstStyle>
          <a:p>
            <a:r>
              <a:rPr lang="en-CA" dirty="0" smtClean="0"/>
              <a:t>3</a:t>
            </a:r>
            <a:endParaRPr lang="en-CA" dirty="0"/>
          </a:p>
        </p:txBody>
      </p:sp>
      <p:sp>
        <p:nvSpPr>
          <p:cNvPr id="12" name="SmartArt Placeholder 4"/>
          <p:cNvSpPr>
            <a:spLocks noGrp="1"/>
          </p:cNvSpPr>
          <p:nvPr>
            <p:ph type="dgm" sz="quarter" idx="64" hasCustomPrompt="1"/>
          </p:nvPr>
        </p:nvSpPr>
        <p:spPr>
          <a:xfrm>
            <a:off x="-501161" y="1518535"/>
            <a:ext cx="245614" cy="351000"/>
          </a:xfrm>
          <a:solidFill>
            <a:schemeClr val="bg2"/>
          </a:solidFill>
        </p:spPr>
        <p:txBody>
          <a:bodyPr anchor="ctr">
            <a:normAutofit/>
          </a:bodyPr>
          <a:lstStyle>
            <a:lvl1pPr marL="0" indent="0" algn="ctr">
              <a:buNone/>
              <a:defRPr sz="900"/>
            </a:lvl1pPr>
          </a:lstStyle>
          <a:p>
            <a:r>
              <a:rPr lang="en-CA" dirty="0" smtClean="0"/>
              <a:t>4</a:t>
            </a:r>
            <a:endParaRPr lang="en-CA" dirty="0"/>
          </a:p>
        </p:txBody>
      </p:sp>
      <p:sp>
        <p:nvSpPr>
          <p:cNvPr id="13" name="SmartArt Placeholder 4"/>
          <p:cNvSpPr>
            <a:spLocks noGrp="1"/>
          </p:cNvSpPr>
          <p:nvPr>
            <p:ph type="dgm" sz="quarter" idx="65" hasCustomPrompt="1"/>
          </p:nvPr>
        </p:nvSpPr>
        <p:spPr>
          <a:xfrm>
            <a:off x="-501161" y="1869535"/>
            <a:ext cx="245614" cy="351000"/>
          </a:xfrm>
          <a:solidFill>
            <a:schemeClr val="bg2"/>
          </a:solidFill>
        </p:spPr>
        <p:txBody>
          <a:bodyPr anchor="ctr">
            <a:normAutofit/>
          </a:bodyPr>
          <a:lstStyle>
            <a:lvl1pPr marL="0" indent="0" algn="ctr">
              <a:buNone/>
              <a:defRPr sz="900"/>
            </a:lvl1pPr>
          </a:lstStyle>
          <a:p>
            <a:r>
              <a:rPr lang="en-CA" dirty="0" smtClean="0"/>
              <a:t>5</a:t>
            </a:r>
            <a:endParaRPr lang="en-CA" dirty="0"/>
          </a:p>
        </p:txBody>
      </p:sp>
      <p:sp>
        <p:nvSpPr>
          <p:cNvPr id="14" name="SmartArt Placeholder 4"/>
          <p:cNvSpPr>
            <a:spLocks noGrp="1"/>
          </p:cNvSpPr>
          <p:nvPr>
            <p:ph type="dgm" sz="quarter" idx="66" hasCustomPrompt="1"/>
          </p:nvPr>
        </p:nvSpPr>
        <p:spPr>
          <a:xfrm>
            <a:off x="-501161" y="2220535"/>
            <a:ext cx="245614" cy="351000"/>
          </a:xfrm>
          <a:solidFill>
            <a:schemeClr val="bg2"/>
          </a:solidFill>
        </p:spPr>
        <p:txBody>
          <a:bodyPr anchor="ctr">
            <a:normAutofit/>
          </a:bodyPr>
          <a:lstStyle>
            <a:lvl1pPr marL="0" indent="0" algn="ctr">
              <a:buNone/>
              <a:defRPr sz="900"/>
            </a:lvl1pPr>
          </a:lstStyle>
          <a:p>
            <a:r>
              <a:rPr lang="en-CA" dirty="0" smtClean="0"/>
              <a:t>6</a:t>
            </a:r>
            <a:endParaRPr lang="en-CA" dirty="0"/>
          </a:p>
        </p:txBody>
      </p:sp>
      <p:sp>
        <p:nvSpPr>
          <p:cNvPr id="15" name="SmartArt Placeholder 4"/>
          <p:cNvSpPr>
            <a:spLocks noGrp="1"/>
          </p:cNvSpPr>
          <p:nvPr>
            <p:ph type="dgm" sz="quarter" idx="67" hasCustomPrompt="1"/>
          </p:nvPr>
        </p:nvSpPr>
        <p:spPr>
          <a:xfrm>
            <a:off x="-501161" y="2571535"/>
            <a:ext cx="245614" cy="351000"/>
          </a:xfrm>
          <a:solidFill>
            <a:schemeClr val="bg2"/>
          </a:solidFill>
        </p:spPr>
        <p:txBody>
          <a:bodyPr anchor="ctr">
            <a:normAutofit/>
          </a:bodyPr>
          <a:lstStyle>
            <a:lvl1pPr marL="0" indent="0" algn="ctr">
              <a:buNone/>
              <a:defRPr sz="900"/>
            </a:lvl1pPr>
          </a:lstStyle>
          <a:p>
            <a:r>
              <a:rPr lang="en-CA" dirty="0" smtClean="0"/>
              <a:t>7</a:t>
            </a:r>
            <a:endParaRPr lang="en-CA" dirty="0"/>
          </a:p>
        </p:txBody>
      </p:sp>
      <p:sp>
        <p:nvSpPr>
          <p:cNvPr id="16" name="SmartArt Placeholder 4"/>
          <p:cNvSpPr>
            <a:spLocks noGrp="1"/>
          </p:cNvSpPr>
          <p:nvPr>
            <p:ph type="dgm" sz="quarter" idx="68" hasCustomPrompt="1"/>
          </p:nvPr>
        </p:nvSpPr>
        <p:spPr>
          <a:xfrm>
            <a:off x="-501161" y="2922535"/>
            <a:ext cx="245614" cy="351000"/>
          </a:xfrm>
          <a:solidFill>
            <a:schemeClr val="bg2"/>
          </a:solidFill>
        </p:spPr>
        <p:txBody>
          <a:bodyPr anchor="ctr">
            <a:normAutofit/>
          </a:bodyPr>
          <a:lstStyle>
            <a:lvl1pPr marL="0" indent="0" algn="ctr">
              <a:buNone/>
              <a:defRPr sz="900"/>
            </a:lvl1pPr>
          </a:lstStyle>
          <a:p>
            <a:r>
              <a:rPr lang="en-CA" dirty="0" smtClean="0"/>
              <a:t>8</a:t>
            </a:r>
            <a:endParaRPr lang="en-CA" dirty="0"/>
          </a:p>
        </p:txBody>
      </p:sp>
      <p:sp>
        <p:nvSpPr>
          <p:cNvPr id="17" name="SmartArt Placeholder 4"/>
          <p:cNvSpPr>
            <a:spLocks noGrp="1"/>
          </p:cNvSpPr>
          <p:nvPr>
            <p:ph type="dgm" sz="quarter" idx="69" hasCustomPrompt="1"/>
          </p:nvPr>
        </p:nvSpPr>
        <p:spPr>
          <a:xfrm>
            <a:off x="-501161" y="3273535"/>
            <a:ext cx="245614" cy="351000"/>
          </a:xfrm>
          <a:solidFill>
            <a:schemeClr val="bg2"/>
          </a:solidFill>
        </p:spPr>
        <p:txBody>
          <a:bodyPr anchor="ctr">
            <a:normAutofit/>
          </a:bodyPr>
          <a:lstStyle>
            <a:lvl1pPr marL="0" indent="0" algn="ctr">
              <a:buNone/>
              <a:defRPr sz="900"/>
            </a:lvl1pPr>
          </a:lstStyle>
          <a:p>
            <a:r>
              <a:rPr lang="en-CA" dirty="0" smtClean="0"/>
              <a:t>9</a:t>
            </a:r>
            <a:endParaRPr lang="en-CA" dirty="0"/>
          </a:p>
        </p:txBody>
      </p:sp>
      <p:sp>
        <p:nvSpPr>
          <p:cNvPr id="18" name="SmartArt Placeholder 4"/>
          <p:cNvSpPr>
            <a:spLocks noGrp="1"/>
          </p:cNvSpPr>
          <p:nvPr>
            <p:ph type="dgm" sz="quarter" idx="70" hasCustomPrompt="1"/>
          </p:nvPr>
        </p:nvSpPr>
        <p:spPr>
          <a:xfrm>
            <a:off x="-501161" y="3624535"/>
            <a:ext cx="245614" cy="351000"/>
          </a:xfrm>
          <a:solidFill>
            <a:schemeClr val="bg2"/>
          </a:solidFill>
        </p:spPr>
        <p:txBody>
          <a:bodyPr anchor="ctr">
            <a:normAutofit/>
          </a:bodyPr>
          <a:lstStyle>
            <a:lvl1pPr marL="0" indent="0" algn="ctr">
              <a:buNone/>
              <a:defRPr sz="900"/>
            </a:lvl1pPr>
          </a:lstStyle>
          <a:p>
            <a:r>
              <a:rPr lang="en-CA" dirty="0" smtClean="0"/>
              <a:t>10</a:t>
            </a:r>
            <a:endParaRPr lang="en-CA" dirty="0"/>
          </a:p>
        </p:txBody>
      </p:sp>
      <p:sp>
        <p:nvSpPr>
          <p:cNvPr id="19" name="SmartArt Placeholder 4"/>
          <p:cNvSpPr>
            <a:spLocks noGrp="1"/>
          </p:cNvSpPr>
          <p:nvPr>
            <p:ph type="dgm" sz="quarter" idx="71" hasCustomPrompt="1"/>
          </p:nvPr>
        </p:nvSpPr>
        <p:spPr>
          <a:xfrm>
            <a:off x="-501161" y="3977639"/>
            <a:ext cx="245614" cy="351000"/>
          </a:xfrm>
          <a:solidFill>
            <a:schemeClr val="bg2"/>
          </a:solidFill>
        </p:spPr>
        <p:txBody>
          <a:bodyPr anchor="ctr">
            <a:normAutofit/>
          </a:bodyPr>
          <a:lstStyle>
            <a:lvl1pPr marL="0" indent="0" algn="ctr">
              <a:buNone/>
              <a:defRPr sz="900"/>
            </a:lvl1pPr>
          </a:lstStyle>
          <a:p>
            <a:r>
              <a:rPr lang="en-CA" dirty="0" smtClean="0"/>
              <a:t>11</a:t>
            </a:r>
            <a:endParaRPr lang="en-CA" dirty="0"/>
          </a:p>
        </p:txBody>
      </p:sp>
      <p:sp>
        <p:nvSpPr>
          <p:cNvPr id="20" name="SmartArt Placeholder 4"/>
          <p:cNvSpPr>
            <a:spLocks noGrp="1"/>
          </p:cNvSpPr>
          <p:nvPr>
            <p:ph type="dgm" sz="quarter" idx="72" hasCustomPrompt="1"/>
          </p:nvPr>
        </p:nvSpPr>
        <p:spPr>
          <a:xfrm>
            <a:off x="-501161" y="4326966"/>
            <a:ext cx="245614" cy="351000"/>
          </a:xfrm>
          <a:solidFill>
            <a:schemeClr val="bg2"/>
          </a:solidFill>
        </p:spPr>
        <p:txBody>
          <a:bodyPr anchor="ctr">
            <a:normAutofit/>
          </a:bodyPr>
          <a:lstStyle>
            <a:lvl1pPr marL="0" indent="0" algn="ctr">
              <a:buNone/>
              <a:defRPr sz="900"/>
            </a:lvl1pPr>
          </a:lstStyle>
          <a:p>
            <a:r>
              <a:rPr lang="en-CA" dirty="0" smtClean="0"/>
              <a:t>12</a:t>
            </a:r>
            <a:endParaRPr lang="en-CA" dirty="0"/>
          </a:p>
        </p:txBody>
      </p:sp>
      <p:sp>
        <p:nvSpPr>
          <p:cNvPr id="21" name="SmartArt Placeholder 4"/>
          <p:cNvSpPr>
            <a:spLocks noGrp="1"/>
          </p:cNvSpPr>
          <p:nvPr>
            <p:ph type="dgm" sz="quarter" idx="73" hasCustomPrompt="1"/>
          </p:nvPr>
        </p:nvSpPr>
        <p:spPr>
          <a:xfrm>
            <a:off x="548879" y="-378476"/>
            <a:ext cx="504900" cy="162000"/>
          </a:xfrm>
          <a:solidFill>
            <a:schemeClr val="bg2"/>
          </a:solidFill>
        </p:spPr>
        <p:txBody>
          <a:bodyPr anchor="ctr">
            <a:normAutofit/>
          </a:bodyPr>
          <a:lstStyle>
            <a:lvl1pPr marL="0" indent="0" algn="ctr">
              <a:buNone/>
              <a:defRPr sz="900"/>
            </a:lvl1pPr>
          </a:lstStyle>
          <a:p>
            <a:r>
              <a:rPr lang="en-CA" dirty="0" smtClean="0"/>
              <a:t>1</a:t>
            </a:r>
            <a:endParaRPr lang="en-CA" dirty="0"/>
          </a:p>
        </p:txBody>
      </p:sp>
      <p:sp>
        <p:nvSpPr>
          <p:cNvPr id="22" name="SmartArt Placeholder 4"/>
          <p:cNvSpPr>
            <a:spLocks noGrp="1"/>
          </p:cNvSpPr>
          <p:nvPr>
            <p:ph type="dgm" sz="quarter" idx="74" hasCustomPrompt="1"/>
          </p:nvPr>
        </p:nvSpPr>
        <p:spPr>
          <a:xfrm>
            <a:off x="1234679" y="-378476"/>
            <a:ext cx="504900" cy="162000"/>
          </a:xfrm>
          <a:solidFill>
            <a:schemeClr val="bg2"/>
          </a:solidFill>
        </p:spPr>
        <p:txBody>
          <a:bodyPr anchor="ctr">
            <a:normAutofit/>
          </a:bodyPr>
          <a:lstStyle>
            <a:lvl1pPr marL="0" indent="0" algn="ctr">
              <a:buNone/>
              <a:defRPr sz="900"/>
            </a:lvl1pPr>
          </a:lstStyle>
          <a:p>
            <a:r>
              <a:rPr lang="en-CA" dirty="0" smtClean="0"/>
              <a:t>2</a:t>
            </a:r>
            <a:endParaRPr lang="en-CA" dirty="0"/>
          </a:p>
        </p:txBody>
      </p:sp>
      <p:sp>
        <p:nvSpPr>
          <p:cNvPr id="23" name="SmartArt Placeholder 4"/>
          <p:cNvSpPr>
            <a:spLocks noGrp="1"/>
          </p:cNvSpPr>
          <p:nvPr>
            <p:ph type="dgm" sz="quarter" idx="75" hasCustomPrompt="1"/>
          </p:nvPr>
        </p:nvSpPr>
        <p:spPr>
          <a:xfrm>
            <a:off x="1920478" y="-378476"/>
            <a:ext cx="504900" cy="162000"/>
          </a:xfrm>
          <a:solidFill>
            <a:schemeClr val="bg2"/>
          </a:solidFill>
        </p:spPr>
        <p:txBody>
          <a:bodyPr anchor="ctr">
            <a:normAutofit/>
          </a:bodyPr>
          <a:lstStyle>
            <a:lvl1pPr marL="0" indent="0" algn="ctr">
              <a:buNone/>
              <a:defRPr sz="900"/>
            </a:lvl1pPr>
          </a:lstStyle>
          <a:p>
            <a:r>
              <a:rPr lang="en-CA" dirty="0" smtClean="0"/>
              <a:t>3</a:t>
            </a:r>
            <a:endParaRPr lang="en-CA" dirty="0"/>
          </a:p>
        </p:txBody>
      </p:sp>
      <p:sp>
        <p:nvSpPr>
          <p:cNvPr id="24" name="SmartArt Placeholder 4"/>
          <p:cNvSpPr>
            <a:spLocks noGrp="1"/>
          </p:cNvSpPr>
          <p:nvPr>
            <p:ph type="dgm" sz="quarter" idx="76" hasCustomPrompt="1"/>
          </p:nvPr>
        </p:nvSpPr>
        <p:spPr>
          <a:xfrm>
            <a:off x="2606279" y="-378476"/>
            <a:ext cx="504900" cy="162000"/>
          </a:xfrm>
          <a:solidFill>
            <a:schemeClr val="bg2"/>
          </a:solidFill>
        </p:spPr>
        <p:txBody>
          <a:bodyPr anchor="ctr">
            <a:normAutofit/>
          </a:bodyPr>
          <a:lstStyle>
            <a:lvl1pPr marL="0" indent="0" algn="ctr">
              <a:buNone/>
              <a:defRPr sz="900"/>
            </a:lvl1pPr>
          </a:lstStyle>
          <a:p>
            <a:r>
              <a:rPr lang="en-CA" dirty="0" smtClean="0"/>
              <a:t>4</a:t>
            </a:r>
            <a:endParaRPr lang="en-CA" dirty="0"/>
          </a:p>
        </p:txBody>
      </p:sp>
      <p:sp>
        <p:nvSpPr>
          <p:cNvPr id="25" name="SmartArt Placeholder 4"/>
          <p:cNvSpPr>
            <a:spLocks noGrp="1"/>
          </p:cNvSpPr>
          <p:nvPr>
            <p:ph type="dgm" sz="quarter" idx="77" hasCustomPrompt="1"/>
          </p:nvPr>
        </p:nvSpPr>
        <p:spPr>
          <a:xfrm>
            <a:off x="3292079" y="-378476"/>
            <a:ext cx="504900" cy="162000"/>
          </a:xfrm>
          <a:solidFill>
            <a:schemeClr val="bg2"/>
          </a:solidFill>
        </p:spPr>
        <p:txBody>
          <a:bodyPr anchor="ctr">
            <a:normAutofit/>
          </a:bodyPr>
          <a:lstStyle>
            <a:lvl1pPr marL="0" indent="0" algn="ctr">
              <a:buNone/>
              <a:defRPr sz="900"/>
            </a:lvl1pPr>
          </a:lstStyle>
          <a:p>
            <a:r>
              <a:rPr lang="en-CA" dirty="0" smtClean="0"/>
              <a:t>5</a:t>
            </a:r>
            <a:endParaRPr lang="en-CA" dirty="0"/>
          </a:p>
        </p:txBody>
      </p:sp>
      <p:sp>
        <p:nvSpPr>
          <p:cNvPr id="26" name="SmartArt Placeholder 4"/>
          <p:cNvSpPr>
            <a:spLocks noGrp="1"/>
          </p:cNvSpPr>
          <p:nvPr>
            <p:ph type="dgm" sz="quarter" idx="78" hasCustomPrompt="1"/>
          </p:nvPr>
        </p:nvSpPr>
        <p:spPr>
          <a:xfrm>
            <a:off x="3977879" y="-378476"/>
            <a:ext cx="504900" cy="162000"/>
          </a:xfrm>
          <a:solidFill>
            <a:schemeClr val="bg2"/>
          </a:solidFill>
        </p:spPr>
        <p:txBody>
          <a:bodyPr anchor="ctr">
            <a:normAutofit/>
          </a:bodyPr>
          <a:lstStyle>
            <a:lvl1pPr marL="0" indent="0" algn="ctr">
              <a:buNone/>
              <a:defRPr sz="900"/>
            </a:lvl1pPr>
          </a:lstStyle>
          <a:p>
            <a:r>
              <a:rPr lang="en-CA" dirty="0" smtClean="0"/>
              <a:t>6</a:t>
            </a:r>
            <a:endParaRPr lang="en-CA" dirty="0"/>
          </a:p>
        </p:txBody>
      </p:sp>
      <p:sp>
        <p:nvSpPr>
          <p:cNvPr id="27" name="SmartArt Placeholder 4"/>
          <p:cNvSpPr>
            <a:spLocks noGrp="1"/>
          </p:cNvSpPr>
          <p:nvPr>
            <p:ph type="dgm" sz="quarter" idx="79" hasCustomPrompt="1"/>
          </p:nvPr>
        </p:nvSpPr>
        <p:spPr>
          <a:xfrm>
            <a:off x="4663678" y="-378476"/>
            <a:ext cx="504900" cy="162000"/>
          </a:xfrm>
          <a:solidFill>
            <a:schemeClr val="bg2"/>
          </a:solidFill>
        </p:spPr>
        <p:txBody>
          <a:bodyPr anchor="ctr">
            <a:normAutofit/>
          </a:bodyPr>
          <a:lstStyle>
            <a:lvl1pPr marL="0" indent="0" algn="ctr">
              <a:buNone/>
              <a:defRPr sz="900"/>
            </a:lvl1pPr>
          </a:lstStyle>
          <a:p>
            <a:r>
              <a:rPr lang="en-CA" dirty="0" smtClean="0"/>
              <a:t>7</a:t>
            </a:r>
            <a:endParaRPr lang="en-CA" dirty="0"/>
          </a:p>
        </p:txBody>
      </p:sp>
      <p:sp>
        <p:nvSpPr>
          <p:cNvPr id="28" name="SmartArt Placeholder 4"/>
          <p:cNvSpPr>
            <a:spLocks noGrp="1"/>
          </p:cNvSpPr>
          <p:nvPr>
            <p:ph type="dgm" sz="quarter" idx="80" hasCustomPrompt="1"/>
          </p:nvPr>
        </p:nvSpPr>
        <p:spPr>
          <a:xfrm>
            <a:off x="5349477" y="-378476"/>
            <a:ext cx="504900" cy="162000"/>
          </a:xfrm>
          <a:solidFill>
            <a:schemeClr val="bg2"/>
          </a:solidFill>
        </p:spPr>
        <p:txBody>
          <a:bodyPr anchor="ctr">
            <a:normAutofit/>
          </a:bodyPr>
          <a:lstStyle>
            <a:lvl1pPr marL="0" indent="0" algn="ctr">
              <a:buNone/>
              <a:defRPr sz="900"/>
            </a:lvl1pPr>
          </a:lstStyle>
          <a:p>
            <a:r>
              <a:rPr lang="en-CA" dirty="0" smtClean="0"/>
              <a:t>8</a:t>
            </a:r>
            <a:endParaRPr lang="en-CA" dirty="0"/>
          </a:p>
        </p:txBody>
      </p:sp>
      <p:sp>
        <p:nvSpPr>
          <p:cNvPr id="29" name="SmartArt Placeholder 4"/>
          <p:cNvSpPr>
            <a:spLocks noGrp="1"/>
          </p:cNvSpPr>
          <p:nvPr>
            <p:ph type="dgm" sz="quarter" idx="81" hasCustomPrompt="1"/>
          </p:nvPr>
        </p:nvSpPr>
        <p:spPr>
          <a:xfrm>
            <a:off x="6032822" y="-378476"/>
            <a:ext cx="504900" cy="162000"/>
          </a:xfrm>
          <a:solidFill>
            <a:schemeClr val="bg2"/>
          </a:solidFill>
        </p:spPr>
        <p:txBody>
          <a:bodyPr anchor="ctr">
            <a:normAutofit/>
          </a:bodyPr>
          <a:lstStyle>
            <a:lvl1pPr marL="0" indent="0" algn="ctr">
              <a:buNone/>
              <a:defRPr sz="900"/>
            </a:lvl1pPr>
          </a:lstStyle>
          <a:p>
            <a:r>
              <a:rPr lang="en-CA" dirty="0" smtClean="0"/>
              <a:t>9</a:t>
            </a:r>
            <a:endParaRPr lang="en-CA" dirty="0"/>
          </a:p>
        </p:txBody>
      </p:sp>
      <p:sp>
        <p:nvSpPr>
          <p:cNvPr id="30" name="SmartArt Placeholder 4"/>
          <p:cNvSpPr>
            <a:spLocks noGrp="1"/>
          </p:cNvSpPr>
          <p:nvPr>
            <p:ph type="dgm" sz="quarter" idx="82" hasCustomPrompt="1"/>
          </p:nvPr>
        </p:nvSpPr>
        <p:spPr>
          <a:xfrm>
            <a:off x="6716166" y="-378476"/>
            <a:ext cx="504900" cy="162000"/>
          </a:xfrm>
          <a:solidFill>
            <a:schemeClr val="bg2"/>
          </a:solidFill>
        </p:spPr>
        <p:txBody>
          <a:bodyPr anchor="ctr">
            <a:normAutofit/>
          </a:bodyPr>
          <a:lstStyle>
            <a:lvl1pPr marL="0" indent="0" algn="ctr">
              <a:buNone/>
              <a:defRPr sz="900"/>
            </a:lvl1pPr>
          </a:lstStyle>
          <a:p>
            <a:r>
              <a:rPr lang="en-CA" dirty="0" smtClean="0"/>
              <a:t>10</a:t>
            </a:r>
            <a:endParaRPr lang="en-CA" dirty="0"/>
          </a:p>
        </p:txBody>
      </p:sp>
      <p:sp>
        <p:nvSpPr>
          <p:cNvPr id="31" name="SmartArt Placeholder 4"/>
          <p:cNvSpPr>
            <a:spLocks noGrp="1"/>
          </p:cNvSpPr>
          <p:nvPr>
            <p:ph type="dgm" sz="quarter" idx="83" hasCustomPrompt="1"/>
          </p:nvPr>
        </p:nvSpPr>
        <p:spPr>
          <a:xfrm>
            <a:off x="7404422" y="-378476"/>
            <a:ext cx="504900" cy="162000"/>
          </a:xfrm>
          <a:solidFill>
            <a:schemeClr val="bg2"/>
          </a:solidFill>
        </p:spPr>
        <p:txBody>
          <a:bodyPr anchor="ctr">
            <a:normAutofit/>
          </a:bodyPr>
          <a:lstStyle>
            <a:lvl1pPr marL="0" indent="0" algn="ctr">
              <a:buNone/>
              <a:defRPr sz="900"/>
            </a:lvl1pPr>
          </a:lstStyle>
          <a:p>
            <a:r>
              <a:rPr lang="en-CA" dirty="0" smtClean="0"/>
              <a:t>11</a:t>
            </a:r>
            <a:endParaRPr lang="en-CA" dirty="0"/>
          </a:p>
        </p:txBody>
      </p:sp>
      <p:sp>
        <p:nvSpPr>
          <p:cNvPr id="32" name="SmartArt Placeholder 4"/>
          <p:cNvSpPr>
            <a:spLocks noGrp="1"/>
          </p:cNvSpPr>
          <p:nvPr>
            <p:ph type="dgm" sz="quarter" idx="84" hasCustomPrompt="1"/>
          </p:nvPr>
        </p:nvSpPr>
        <p:spPr>
          <a:xfrm>
            <a:off x="8085983" y="-378476"/>
            <a:ext cx="504900" cy="162000"/>
          </a:xfrm>
          <a:solidFill>
            <a:schemeClr val="bg2"/>
          </a:solidFill>
        </p:spPr>
        <p:txBody>
          <a:bodyPr anchor="ctr">
            <a:normAutofit/>
          </a:bodyPr>
          <a:lstStyle>
            <a:lvl1pPr marL="0" indent="0" algn="ctr">
              <a:buNone/>
              <a:defRPr sz="900"/>
            </a:lvl1pPr>
          </a:lstStyle>
          <a:p>
            <a:r>
              <a:rPr lang="en-CA" dirty="0" smtClean="0"/>
              <a:t>12</a:t>
            </a:r>
            <a:endParaRPr lang="en-CA" dirty="0"/>
          </a:p>
        </p:txBody>
      </p:sp>
    </p:spTree>
    <p:extLst>
      <p:ext uri="{BB962C8B-B14F-4D97-AF65-F5344CB8AC3E}">
        <p14:creationId xmlns:p14="http://schemas.microsoft.com/office/powerpoint/2010/main" val="1465786316"/>
      </p:ext>
    </p:extLst>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ntent slide - focused image (1+1)">
    <p:spTree>
      <p:nvGrpSpPr>
        <p:cNvPr id="1" name=""/>
        <p:cNvGrpSpPr/>
        <p:nvPr/>
      </p:nvGrpSpPr>
      <p:grpSpPr>
        <a:xfrm>
          <a:off x="0" y="0"/>
          <a:ext cx="0" cy="0"/>
          <a:chOff x="0" y="0"/>
          <a:chExt cx="0" cy="0"/>
        </a:xfrm>
      </p:grpSpPr>
      <p:sp>
        <p:nvSpPr>
          <p:cNvPr id="41" name="Picture Placeholder 8"/>
          <p:cNvSpPr>
            <a:spLocks noGrp="1"/>
          </p:cNvSpPr>
          <p:nvPr>
            <p:ph type="pic" sz="quarter" idx="60" hasCustomPrompt="1"/>
          </p:nvPr>
        </p:nvSpPr>
        <p:spPr>
          <a:xfrm>
            <a:off x="6537722" y="0"/>
            <a:ext cx="2606277" cy="5143500"/>
          </a:xfrm>
          <a:solidFill>
            <a:schemeClr val="bg2"/>
          </a:solidFill>
        </p:spPr>
        <p:txBody>
          <a:bodyPr anchor="ctr"/>
          <a:lstStyle>
            <a:lvl1pPr marL="0" indent="0" algn="ctr">
              <a:buFont typeface="+mj-lt"/>
              <a:buNone/>
              <a:defRPr sz="900" baseline="0"/>
            </a:lvl1pPr>
          </a:lstStyle>
          <a:p>
            <a:r>
              <a:rPr lang="en-CA" dirty="0" smtClean="0"/>
              <a:t> </a:t>
            </a:r>
            <a:endParaRPr lang="en-CA" dirty="0"/>
          </a:p>
        </p:txBody>
      </p:sp>
      <p:sp>
        <p:nvSpPr>
          <p:cNvPr id="2" name="Title 1"/>
          <p:cNvSpPr>
            <a:spLocks noGrp="1"/>
          </p:cNvSpPr>
          <p:nvPr>
            <p:ph type="title" hasCustomPrompt="1"/>
          </p:nvPr>
        </p:nvSpPr>
        <p:spPr>
          <a:xfrm>
            <a:off x="548877" y="465535"/>
            <a:ext cx="5305501" cy="404905"/>
          </a:xfrm>
        </p:spPr>
        <p:txBody>
          <a:bodyPr>
            <a:normAutofit/>
          </a:bodyPr>
          <a:lstStyle>
            <a:lvl1pPr>
              <a:defRPr sz="2300">
                <a:solidFill>
                  <a:schemeClr val="tx2"/>
                </a:solidFill>
              </a:defRPr>
            </a:lvl1pPr>
          </a:lstStyle>
          <a:p>
            <a:r>
              <a:rPr lang="en-US" dirty="0" smtClean="0"/>
              <a:t>Title</a:t>
            </a:r>
            <a:endParaRPr lang="en-CA" dirty="0"/>
          </a:p>
        </p:txBody>
      </p:sp>
      <p:sp>
        <p:nvSpPr>
          <p:cNvPr id="3" name="Content Placeholder 2"/>
          <p:cNvSpPr>
            <a:spLocks noGrp="1"/>
          </p:cNvSpPr>
          <p:nvPr>
            <p:ph idx="1" hasCustomPrompt="1"/>
          </p:nvPr>
        </p:nvSpPr>
        <p:spPr>
          <a:xfrm>
            <a:off x="548877" y="1046285"/>
            <a:ext cx="5305501" cy="3639058"/>
          </a:xfrm>
        </p:spPr>
        <p:txBody>
          <a:bodyPr>
            <a:normAutofit/>
          </a:bodyPr>
          <a:lstStyle>
            <a:lvl1pPr>
              <a:defRPr sz="1400"/>
            </a:lvl1pPr>
            <a:lvl2pPr>
              <a:defRPr sz="1400"/>
            </a:lvl2pPr>
            <a:lvl3pPr>
              <a:defRPr sz="1400"/>
            </a:lvl3pPr>
            <a:lvl4pPr>
              <a:defRPr sz="1400"/>
            </a:lvl4pPr>
            <a:lvl5pPr>
              <a:defRPr sz="1400"/>
            </a:lvl5pPr>
          </a:lstStyle>
          <a:p>
            <a:pPr lvl="0"/>
            <a:r>
              <a:rPr lang="en-US" dirty="0" smtClean="0"/>
              <a:t>Bullet text first level</a:t>
            </a:r>
          </a:p>
          <a:p>
            <a:pPr lvl="1"/>
            <a:r>
              <a:rPr lang="en-US" dirty="0" smtClean="0"/>
              <a:t>Second level</a:t>
            </a:r>
          </a:p>
          <a:p>
            <a:pPr lvl="2"/>
            <a:r>
              <a:rPr lang="en-US" dirty="0" smtClean="0"/>
              <a:t>Third level</a:t>
            </a:r>
          </a:p>
          <a:p>
            <a:pPr lvl="3"/>
            <a:r>
              <a:rPr lang="en-US" dirty="0" smtClean="0"/>
              <a:t>Fourth level</a:t>
            </a:r>
          </a:p>
        </p:txBody>
      </p:sp>
      <p:sp>
        <p:nvSpPr>
          <p:cNvPr id="5" name="Footer Placeholder 4"/>
          <p:cNvSpPr>
            <a:spLocks noGrp="1"/>
          </p:cNvSpPr>
          <p:nvPr>
            <p:ph type="ftr" sz="quarter" idx="11"/>
          </p:nvPr>
        </p:nvSpPr>
        <p:spPr/>
        <p:txBody>
          <a:bodyPr/>
          <a:lstStyle>
            <a:lvl1pPr>
              <a:defRPr>
                <a:solidFill>
                  <a:schemeClr val="bg1"/>
                </a:solidFill>
              </a:defRPr>
            </a:lvl1pPr>
          </a:lstStyle>
          <a:p>
            <a:r>
              <a:rPr lang="en-CA" smtClean="0">
                <a:solidFill>
                  <a:srgbClr val="FFFFFF"/>
                </a:solidFill>
              </a:rPr>
              <a:t>Section Name</a:t>
            </a:r>
            <a:endParaRPr lang="en-CA" dirty="0">
              <a:solidFill>
                <a:srgbClr val="FFFFFF"/>
              </a:solidFill>
            </a:endParaRPr>
          </a:p>
        </p:txBody>
      </p:sp>
      <p:sp>
        <p:nvSpPr>
          <p:cNvPr id="6" name="Slide Number Placeholder 5"/>
          <p:cNvSpPr>
            <a:spLocks noGrp="1"/>
          </p:cNvSpPr>
          <p:nvPr>
            <p:ph type="sldNum" sz="quarter" idx="12"/>
          </p:nvPr>
        </p:nvSpPr>
        <p:spPr/>
        <p:txBody>
          <a:bodyPr/>
          <a:lstStyle/>
          <a:p>
            <a:fld id="{F3DE1264-DC43-4C9F-A94D-439F3BC26EB3}" type="slidenum">
              <a:rPr lang="en-CA" smtClean="0">
                <a:solidFill>
                  <a:srgbClr val="333F48">
                    <a:lumMod val="40000"/>
                    <a:lumOff val="60000"/>
                  </a:srgbClr>
                </a:solidFill>
              </a:rPr>
              <a:pPr/>
              <a:t>‹#›</a:t>
            </a:fld>
            <a:endParaRPr lang="en-CA">
              <a:solidFill>
                <a:srgbClr val="333F48">
                  <a:lumMod val="40000"/>
                  <a:lumOff val="60000"/>
                </a:srgbClr>
              </a:solidFill>
            </a:endParaRPr>
          </a:p>
        </p:txBody>
      </p:sp>
      <p:sp>
        <p:nvSpPr>
          <p:cNvPr id="17" name="SmartArt Placeholder 4"/>
          <p:cNvSpPr>
            <a:spLocks noGrp="1"/>
          </p:cNvSpPr>
          <p:nvPr>
            <p:ph type="dgm" sz="quarter" idx="61" hasCustomPrompt="1"/>
          </p:nvPr>
        </p:nvSpPr>
        <p:spPr>
          <a:xfrm>
            <a:off x="-501161" y="465535"/>
            <a:ext cx="245614" cy="351000"/>
          </a:xfrm>
          <a:solidFill>
            <a:schemeClr val="bg2"/>
          </a:solidFill>
        </p:spPr>
        <p:txBody>
          <a:bodyPr anchor="ctr">
            <a:normAutofit/>
          </a:bodyPr>
          <a:lstStyle>
            <a:lvl1pPr marL="0" indent="0" algn="ctr">
              <a:buNone/>
              <a:defRPr sz="900"/>
            </a:lvl1pPr>
          </a:lstStyle>
          <a:p>
            <a:r>
              <a:rPr lang="en-CA" dirty="0" smtClean="0"/>
              <a:t>1</a:t>
            </a:r>
            <a:endParaRPr lang="en-CA" dirty="0"/>
          </a:p>
        </p:txBody>
      </p:sp>
      <p:sp>
        <p:nvSpPr>
          <p:cNvPr id="18" name="SmartArt Placeholder 4"/>
          <p:cNvSpPr>
            <a:spLocks noGrp="1"/>
          </p:cNvSpPr>
          <p:nvPr>
            <p:ph type="dgm" sz="quarter" idx="62" hasCustomPrompt="1"/>
          </p:nvPr>
        </p:nvSpPr>
        <p:spPr>
          <a:xfrm>
            <a:off x="-501161" y="816535"/>
            <a:ext cx="245614" cy="351000"/>
          </a:xfrm>
          <a:solidFill>
            <a:schemeClr val="bg2"/>
          </a:solidFill>
        </p:spPr>
        <p:txBody>
          <a:bodyPr anchor="ctr">
            <a:normAutofit/>
          </a:bodyPr>
          <a:lstStyle>
            <a:lvl1pPr marL="0" indent="0" algn="ctr">
              <a:buNone/>
              <a:defRPr sz="900"/>
            </a:lvl1pPr>
          </a:lstStyle>
          <a:p>
            <a:r>
              <a:rPr lang="en-CA" dirty="0" smtClean="0"/>
              <a:t>2</a:t>
            </a:r>
            <a:endParaRPr lang="en-CA" dirty="0"/>
          </a:p>
        </p:txBody>
      </p:sp>
      <p:sp>
        <p:nvSpPr>
          <p:cNvPr id="19" name="SmartArt Placeholder 4"/>
          <p:cNvSpPr>
            <a:spLocks noGrp="1"/>
          </p:cNvSpPr>
          <p:nvPr>
            <p:ph type="dgm" sz="quarter" idx="63" hasCustomPrompt="1"/>
          </p:nvPr>
        </p:nvSpPr>
        <p:spPr>
          <a:xfrm>
            <a:off x="-501161" y="1167535"/>
            <a:ext cx="245614" cy="351000"/>
          </a:xfrm>
          <a:solidFill>
            <a:schemeClr val="bg2"/>
          </a:solidFill>
        </p:spPr>
        <p:txBody>
          <a:bodyPr anchor="ctr">
            <a:normAutofit/>
          </a:bodyPr>
          <a:lstStyle>
            <a:lvl1pPr marL="0" indent="0" algn="ctr">
              <a:buNone/>
              <a:defRPr sz="900"/>
            </a:lvl1pPr>
          </a:lstStyle>
          <a:p>
            <a:r>
              <a:rPr lang="en-CA" dirty="0" smtClean="0"/>
              <a:t>3</a:t>
            </a:r>
            <a:endParaRPr lang="en-CA" dirty="0"/>
          </a:p>
        </p:txBody>
      </p:sp>
      <p:sp>
        <p:nvSpPr>
          <p:cNvPr id="20" name="SmartArt Placeholder 4"/>
          <p:cNvSpPr>
            <a:spLocks noGrp="1"/>
          </p:cNvSpPr>
          <p:nvPr>
            <p:ph type="dgm" sz="quarter" idx="64" hasCustomPrompt="1"/>
          </p:nvPr>
        </p:nvSpPr>
        <p:spPr>
          <a:xfrm>
            <a:off x="-501161" y="1518535"/>
            <a:ext cx="245614" cy="351000"/>
          </a:xfrm>
          <a:solidFill>
            <a:schemeClr val="bg2"/>
          </a:solidFill>
        </p:spPr>
        <p:txBody>
          <a:bodyPr anchor="ctr">
            <a:normAutofit/>
          </a:bodyPr>
          <a:lstStyle>
            <a:lvl1pPr marL="0" indent="0" algn="ctr">
              <a:buNone/>
              <a:defRPr sz="900"/>
            </a:lvl1pPr>
          </a:lstStyle>
          <a:p>
            <a:r>
              <a:rPr lang="en-CA" dirty="0" smtClean="0"/>
              <a:t>4</a:t>
            </a:r>
            <a:endParaRPr lang="en-CA" dirty="0"/>
          </a:p>
        </p:txBody>
      </p:sp>
      <p:sp>
        <p:nvSpPr>
          <p:cNvPr id="21" name="SmartArt Placeholder 4"/>
          <p:cNvSpPr>
            <a:spLocks noGrp="1"/>
          </p:cNvSpPr>
          <p:nvPr>
            <p:ph type="dgm" sz="quarter" idx="65" hasCustomPrompt="1"/>
          </p:nvPr>
        </p:nvSpPr>
        <p:spPr>
          <a:xfrm>
            <a:off x="-501161" y="1869535"/>
            <a:ext cx="245614" cy="351000"/>
          </a:xfrm>
          <a:solidFill>
            <a:schemeClr val="bg2"/>
          </a:solidFill>
        </p:spPr>
        <p:txBody>
          <a:bodyPr anchor="ctr">
            <a:normAutofit/>
          </a:bodyPr>
          <a:lstStyle>
            <a:lvl1pPr marL="0" indent="0" algn="ctr">
              <a:buNone/>
              <a:defRPr sz="900"/>
            </a:lvl1pPr>
          </a:lstStyle>
          <a:p>
            <a:r>
              <a:rPr lang="en-CA" dirty="0" smtClean="0"/>
              <a:t>5</a:t>
            </a:r>
            <a:endParaRPr lang="en-CA" dirty="0"/>
          </a:p>
        </p:txBody>
      </p:sp>
      <p:sp>
        <p:nvSpPr>
          <p:cNvPr id="22" name="SmartArt Placeholder 4"/>
          <p:cNvSpPr>
            <a:spLocks noGrp="1"/>
          </p:cNvSpPr>
          <p:nvPr>
            <p:ph type="dgm" sz="quarter" idx="66" hasCustomPrompt="1"/>
          </p:nvPr>
        </p:nvSpPr>
        <p:spPr>
          <a:xfrm>
            <a:off x="-501161" y="2220535"/>
            <a:ext cx="245614" cy="351000"/>
          </a:xfrm>
          <a:solidFill>
            <a:schemeClr val="bg2"/>
          </a:solidFill>
        </p:spPr>
        <p:txBody>
          <a:bodyPr anchor="ctr">
            <a:normAutofit/>
          </a:bodyPr>
          <a:lstStyle>
            <a:lvl1pPr marL="0" indent="0" algn="ctr">
              <a:buNone/>
              <a:defRPr sz="900"/>
            </a:lvl1pPr>
          </a:lstStyle>
          <a:p>
            <a:r>
              <a:rPr lang="en-CA" dirty="0" smtClean="0"/>
              <a:t>6</a:t>
            </a:r>
            <a:endParaRPr lang="en-CA" dirty="0"/>
          </a:p>
        </p:txBody>
      </p:sp>
      <p:sp>
        <p:nvSpPr>
          <p:cNvPr id="23" name="SmartArt Placeholder 4"/>
          <p:cNvSpPr>
            <a:spLocks noGrp="1"/>
          </p:cNvSpPr>
          <p:nvPr>
            <p:ph type="dgm" sz="quarter" idx="67" hasCustomPrompt="1"/>
          </p:nvPr>
        </p:nvSpPr>
        <p:spPr>
          <a:xfrm>
            <a:off x="-501161" y="2571535"/>
            <a:ext cx="245614" cy="351000"/>
          </a:xfrm>
          <a:solidFill>
            <a:schemeClr val="bg2"/>
          </a:solidFill>
        </p:spPr>
        <p:txBody>
          <a:bodyPr anchor="ctr">
            <a:normAutofit/>
          </a:bodyPr>
          <a:lstStyle>
            <a:lvl1pPr marL="0" indent="0" algn="ctr">
              <a:buNone/>
              <a:defRPr sz="900"/>
            </a:lvl1pPr>
          </a:lstStyle>
          <a:p>
            <a:r>
              <a:rPr lang="en-CA" dirty="0" smtClean="0"/>
              <a:t>7</a:t>
            </a:r>
            <a:endParaRPr lang="en-CA" dirty="0"/>
          </a:p>
        </p:txBody>
      </p:sp>
      <p:sp>
        <p:nvSpPr>
          <p:cNvPr id="24" name="SmartArt Placeholder 4"/>
          <p:cNvSpPr>
            <a:spLocks noGrp="1"/>
          </p:cNvSpPr>
          <p:nvPr>
            <p:ph type="dgm" sz="quarter" idx="68" hasCustomPrompt="1"/>
          </p:nvPr>
        </p:nvSpPr>
        <p:spPr>
          <a:xfrm>
            <a:off x="-501161" y="2922535"/>
            <a:ext cx="245614" cy="351000"/>
          </a:xfrm>
          <a:solidFill>
            <a:schemeClr val="bg2"/>
          </a:solidFill>
        </p:spPr>
        <p:txBody>
          <a:bodyPr anchor="ctr">
            <a:normAutofit/>
          </a:bodyPr>
          <a:lstStyle>
            <a:lvl1pPr marL="0" indent="0" algn="ctr">
              <a:buNone/>
              <a:defRPr sz="900"/>
            </a:lvl1pPr>
          </a:lstStyle>
          <a:p>
            <a:r>
              <a:rPr lang="en-CA" dirty="0" smtClean="0"/>
              <a:t>8</a:t>
            </a:r>
            <a:endParaRPr lang="en-CA" dirty="0"/>
          </a:p>
        </p:txBody>
      </p:sp>
      <p:sp>
        <p:nvSpPr>
          <p:cNvPr id="25" name="SmartArt Placeholder 4"/>
          <p:cNvSpPr>
            <a:spLocks noGrp="1"/>
          </p:cNvSpPr>
          <p:nvPr>
            <p:ph type="dgm" sz="quarter" idx="69" hasCustomPrompt="1"/>
          </p:nvPr>
        </p:nvSpPr>
        <p:spPr>
          <a:xfrm>
            <a:off x="-501161" y="3273535"/>
            <a:ext cx="245614" cy="351000"/>
          </a:xfrm>
          <a:solidFill>
            <a:schemeClr val="bg2"/>
          </a:solidFill>
        </p:spPr>
        <p:txBody>
          <a:bodyPr anchor="ctr">
            <a:normAutofit/>
          </a:bodyPr>
          <a:lstStyle>
            <a:lvl1pPr marL="0" indent="0" algn="ctr">
              <a:buNone/>
              <a:defRPr sz="900"/>
            </a:lvl1pPr>
          </a:lstStyle>
          <a:p>
            <a:r>
              <a:rPr lang="en-CA" dirty="0" smtClean="0"/>
              <a:t>9</a:t>
            </a:r>
            <a:endParaRPr lang="en-CA" dirty="0"/>
          </a:p>
        </p:txBody>
      </p:sp>
      <p:sp>
        <p:nvSpPr>
          <p:cNvPr id="26" name="SmartArt Placeholder 4"/>
          <p:cNvSpPr>
            <a:spLocks noGrp="1"/>
          </p:cNvSpPr>
          <p:nvPr>
            <p:ph type="dgm" sz="quarter" idx="70" hasCustomPrompt="1"/>
          </p:nvPr>
        </p:nvSpPr>
        <p:spPr>
          <a:xfrm>
            <a:off x="-501161" y="3624535"/>
            <a:ext cx="245614" cy="351000"/>
          </a:xfrm>
          <a:solidFill>
            <a:schemeClr val="bg2"/>
          </a:solidFill>
        </p:spPr>
        <p:txBody>
          <a:bodyPr anchor="ctr">
            <a:normAutofit/>
          </a:bodyPr>
          <a:lstStyle>
            <a:lvl1pPr marL="0" indent="0" algn="ctr">
              <a:buNone/>
              <a:defRPr sz="900"/>
            </a:lvl1pPr>
          </a:lstStyle>
          <a:p>
            <a:r>
              <a:rPr lang="en-CA" dirty="0" smtClean="0"/>
              <a:t>10</a:t>
            </a:r>
            <a:endParaRPr lang="en-CA" dirty="0"/>
          </a:p>
        </p:txBody>
      </p:sp>
      <p:sp>
        <p:nvSpPr>
          <p:cNvPr id="27" name="SmartArt Placeholder 4"/>
          <p:cNvSpPr>
            <a:spLocks noGrp="1"/>
          </p:cNvSpPr>
          <p:nvPr>
            <p:ph type="dgm" sz="quarter" idx="71" hasCustomPrompt="1"/>
          </p:nvPr>
        </p:nvSpPr>
        <p:spPr>
          <a:xfrm>
            <a:off x="-501161" y="3977639"/>
            <a:ext cx="245614" cy="351000"/>
          </a:xfrm>
          <a:solidFill>
            <a:schemeClr val="bg2"/>
          </a:solidFill>
        </p:spPr>
        <p:txBody>
          <a:bodyPr anchor="ctr">
            <a:normAutofit/>
          </a:bodyPr>
          <a:lstStyle>
            <a:lvl1pPr marL="0" indent="0" algn="ctr">
              <a:buNone/>
              <a:defRPr sz="900"/>
            </a:lvl1pPr>
          </a:lstStyle>
          <a:p>
            <a:r>
              <a:rPr lang="en-CA" dirty="0" smtClean="0"/>
              <a:t>11</a:t>
            </a:r>
            <a:endParaRPr lang="en-CA" dirty="0"/>
          </a:p>
        </p:txBody>
      </p:sp>
      <p:sp>
        <p:nvSpPr>
          <p:cNvPr id="28" name="SmartArt Placeholder 4"/>
          <p:cNvSpPr>
            <a:spLocks noGrp="1"/>
          </p:cNvSpPr>
          <p:nvPr>
            <p:ph type="dgm" sz="quarter" idx="72" hasCustomPrompt="1"/>
          </p:nvPr>
        </p:nvSpPr>
        <p:spPr>
          <a:xfrm>
            <a:off x="-501161" y="4326966"/>
            <a:ext cx="245614" cy="351000"/>
          </a:xfrm>
          <a:solidFill>
            <a:schemeClr val="bg2"/>
          </a:solidFill>
        </p:spPr>
        <p:txBody>
          <a:bodyPr anchor="ctr">
            <a:normAutofit/>
          </a:bodyPr>
          <a:lstStyle>
            <a:lvl1pPr marL="0" indent="0" algn="ctr">
              <a:buNone/>
              <a:defRPr sz="900"/>
            </a:lvl1pPr>
          </a:lstStyle>
          <a:p>
            <a:r>
              <a:rPr lang="en-CA" dirty="0" smtClean="0"/>
              <a:t>12</a:t>
            </a:r>
            <a:endParaRPr lang="en-CA" dirty="0"/>
          </a:p>
        </p:txBody>
      </p:sp>
      <p:sp>
        <p:nvSpPr>
          <p:cNvPr id="29" name="SmartArt Placeholder 4"/>
          <p:cNvSpPr>
            <a:spLocks noGrp="1"/>
          </p:cNvSpPr>
          <p:nvPr>
            <p:ph type="dgm" sz="quarter" idx="73" hasCustomPrompt="1"/>
          </p:nvPr>
        </p:nvSpPr>
        <p:spPr>
          <a:xfrm>
            <a:off x="548879" y="-378476"/>
            <a:ext cx="504900" cy="162000"/>
          </a:xfrm>
          <a:solidFill>
            <a:schemeClr val="bg2"/>
          </a:solidFill>
        </p:spPr>
        <p:txBody>
          <a:bodyPr anchor="ctr">
            <a:normAutofit/>
          </a:bodyPr>
          <a:lstStyle>
            <a:lvl1pPr marL="0" indent="0" algn="ctr">
              <a:buNone/>
              <a:defRPr sz="900"/>
            </a:lvl1pPr>
          </a:lstStyle>
          <a:p>
            <a:r>
              <a:rPr lang="en-CA" dirty="0" smtClean="0"/>
              <a:t>1</a:t>
            </a:r>
            <a:endParaRPr lang="en-CA" dirty="0"/>
          </a:p>
        </p:txBody>
      </p:sp>
      <p:sp>
        <p:nvSpPr>
          <p:cNvPr id="30" name="SmartArt Placeholder 4"/>
          <p:cNvSpPr>
            <a:spLocks noGrp="1"/>
          </p:cNvSpPr>
          <p:nvPr>
            <p:ph type="dgm" sz="quarter" idx="74" hasCustomPrompt="1"/>
          </p:nvPr>
        </p:nvSpPr>
        <p:spPr>
          <a:xfrm>
            <a:off x="1234679" y="-378476"/>
            <a:ext cx="504900" cy="162000"/>
          </a:xfrm>
          <a:solidFill>
            <a:schemeClr val="bg2"/>
          </a:solidFill>
        </p:spPr>
        <p:txBody>
          <a:bodyPr anchor="ctr">
            <a:normAutofit/>
          </a:bodyPr>
          <a:lstStyle>
            <a:lvl1pPr marL="0" indent="0" algn="ctr">
              <a:buNone/>
              <a:defRPr sz="900"/>
            </a:lvl1pPr>
          </a:lstStyle>
          <a:p>
            <a:r>
              <a:rPr lang="en-CA" dirty="0" smtClean="0"/>
              <a:t>2</a:t>
            </a:r>
            <a:endParaRPr lang="en-CA" dirty="0"/>
          </a:p>
        </p:txBody>
      </p:sp>
      <p:sp>
        <p:nvSpPr>
          <p:cNvPr id="31" name="SmartArt Placeholder 4"/>
          <p:cNvSpPr>
            <a:spLocks noGrp="1"/>
          </p:cNvSpPr>
          <p:nvPr>
            <p:ph type="dgm" sz="quarter" idx="75" hasCustomPrompt="1"/>
          </p:nvPr>
        </p:nvSpPr>
        <p:spPr>
          <a:xfrm>
            <a:off x="1920478" y="-378476"/>
            <a:ext cx="504900" cy="162000"/>
          </a:xfrm>
          <a:solidFill>
            <a:schemeClr val="bg2"/>
          </a:solidFill>
        </p:spPr>
        <p:txBody>
          <a:bodyPr anchor="ctr">
            <a:normAutofit/>
          </a:bodyPr>
          <a:lstStyle>
            <a:lvl1pPr marL="0" indent="0" algn="ctr">
              <a:buNone/>
              <a:defRPr sz="900"/>
            </a:lvl1pPr>
          </a:lstStyle>
          <a:p>
            <a:r>
              <a:rPr lang="en-CA" dirty="0" smtClean="0"/>
              <a:t>3</a:t>
            </a:r>
            <a:endParaRPr lang="en-CA" dirty="0"/>
          </a:p>
        </p:txBody>
      </p:sp>
      <p:sp>
        <p:nvSpPr>
          <p:cNvPr id="32" name="SmartArt Placeholder 4"/>
          <p:cNvSpPr>
            <a:spLocks noGrp="1"/>
          </p:cNvSpPr>
          <p:nvPr>
            <p:ph type="dgm" sz="quarter" idx="76" hasCustomPrompt="1"/>
          </p:nvPr>
        </p:nvSpPr>
        <p:spPr>
          <a:xfrm>
            <a:off x="2606279" y="-378476"/>
            <a:ext cx="504900" cy="162000"/>
          </a:xfrm>
          <a:solidFill>
            <a:schemeClr val="bg2"/>
          </a:solidFill>
        </p:spPr>
        <p:txBody>
          <a:bodyPr anchor="ctr">
            <a:normAutofit/>
          </a:bodyPr>
          <a:lstStyle>
            <a:lvl1pPr marL="0" indent="0" algn="ctr">
              <a:buNone/>
              <a:defRPr sz="900"/>
            </a:lvl1pPr>
          </a:lstStyle>
          <a:p>
            <a:r>
              <a:rPr lang="en-CA" dirty="0" smtClean="0"/>
              <a:t>4</a:t>
            </a:r>
            <a:endParaRPr lang="en-CA" dirty="0"/>
          </a:p>
        </p:txBody>
      </p:sp>
      <p:sp>
        <p:nvSpPr>
          <p:cNvPr id="33" name="SmartArt Placeholder 4"/>
          <p:cNvSpPr>
            <a:spLocks noGrp="1"/>
          </p:cNvSpPr>
          <p:nvPr>
            <p:ph type="dgm" sz="quarter" idx="77" hasCustomPrompt="1"/>
          </p:nvPr>
        </p:nvSpPr>
        <p:spPr>
          <a:xfrm>
            <a:off x="3292079" y="-378476"/>
            <a:ext cx="504900" cy="162000"/>
          </a:xfrm>
          <a:solidFill>
            <a:schemeClr val="bg2"/>
          </a:solidFill>
        </p:spPr>
        <p:txBody>
          <a:bodyPr anchor="ctr">
            <a:normAutofit/>
          </a:bodyPr>
          <a:lstStyle>
            <a:lvl1pPr marL="0" indent="0" algn="ctr">
              <a:buNone/>
              <a:defRPr sz="900"/>
            </a:lvl1pPr>
          </a:lstStyle>
          <a:p>
            <a:r>
              <a:rPr lang="en-CA" dirty="0" smtClean="0"/>
              <a:t>5</a:t>
            </a:r>
            <a:endParaRPr lang="en-CA" dirty="0"/>
          </a:p>
        </p:txBody>
      </p:sp>
      <p:sp>
        <p:nvSpPr>
          <p:cNvPr id="34" name="SmartArt Placeholder 4"/>
          <p:cNvSpPr>
            <a:spLocks noGrp="1"/>
          </p:cNvSpPr>
          <p:nvPr>
            <p:ph type="dgm" sz="quarter" idx="78" hasCustomPrompt="1"/>
          </p:nvPr>
        </p:nvSpPr>
        <p:spPr>
          <a:xfrm>
            <a:off x="3977879" y="-378476"/>
            <a:ext cx="504900" cy="162000"/>
          </a:xfrm>
          <a:solidFill>
            <a:schemeClr val="bg2"/>
          </a:solidFill>
        </p:spPr>
        <p:txBody>
          <a:bodyPr anchor="ctr">
            <a:normAutofit/>
          </a:bodyPr>
          <a:lstStyle>
            <a:lvl1pPr marL="0" indent="0" algn="ctr">
              <a:buNone/>
              <a:defRPr sz="900"/>
            </a:lvl1pPr>
          </a:lstStyle>
          <a:p>
            <a:r>
              <a:rPr lang="en-CA" dirty="0" smtClean="0"/>
              <a:t>6</a:t>
            </a:r>
            <a:endParaRPr lang="en-CA" dirty="0"/>
          </a:p>
        </p:txBody>
      </p:sp>
      <p:sp>
        <p:nvSpPr>
          <p:cNvPr id="35" name="SmartArt Placeholder 4"/>
          <p:cNvSpPr>
            <a:spLocks noGrp="1"/>
          </p:cNvSpPr>
          <p:nvPr>
            <p:ph type="dgm" sz="quarter" idx="79" hasCustomPrompt="1"/>
          </p:nvPr>
        </p:nvSpPr>
        <p:spPr>
          <a:xfrm>
            <a:off x="4663678" y="-378476"/>
            <a:ext cx="504900" cy="162000"/>
          </a:xfrm>
          <a:solidFill>
            <a:schemeClr val="bg2"/>
          </a:solidFill>
        </p:spPr>
        <p:txBody>
          <a:bodyPr anchor="ctr">
            <a:normAutofit/>
          </a:bodyPr>
          <a:lstStyle>
            <a:lvl1pPr marL="0" indent="0" algn="ctr">
              <a:buNone/>
              <a:defRPr sz="900"/>
            </a:lvl1pPr>
          </a:lstStyle>
          <a:p>
            <a:r>
              <a:rPr lang="en-CA" dirty="0" smtClean="0"/>
              <a:t>7</a:t>
            </a:r>
            <a:endParaRPr lang="en-CA" dirty="0"/>
          </a:p>
        </p:txBody>
      </p:sp>
      <p:sp>
        <p:nvSpPr>
          <p:cNvPr id="36" name="SmartArt Placeholder 4"/>
          <p:cNvSpPr>
            <a:spLocks noGrp="1"/>
          </p:cNvSpPr>
          <p:nvPr>
            <p:ph type="dgm" sz="quarter" idx="80" hasCustomPrompt="1"/>
          </p:nvPr>
        </p:nvSpPr>
        <p:spPr>
          <a:xfrm>
            <a:off x="5349477" y="-378476"/>
            <a:ext cx="504900" cy="162000"/>
          </a:xfrm>
          <a:solidFill>
            <a:schemeClr val="bg2"/>
          </a:solidFill>
        </p:spPr>
        <p:txBody>
          <a:bodyPr anchor="ctr">
            <a:normAutofit/>
          </a:bodyPr>
          <a:lstStyle>
            <a:lvl1pPr marL="0" indent="0" algn="ctr">
              <a:buNone/>
              <a:defRPr sz="900"/>
            </a:lvl1pPr>
          </a:lstStyle>
          <a:p>
            <a:r>
              <a:rPr lang="en-CA" dirty="0" smtClean="0"/>
              <a:t>8</a:t>
            </a:r>
            <a:endParaRPr lang="en-CA" dirty="0"/>
          </a:p>
        </p:txBody>
      </p:sp>
      <p:sp>
        <p:nvSpPr>
          <p:cNvPr id="37" name="SmartArt Placeholder 4"/>
          <p:cNvSpPr>
            <a:spLocks noGrp="1"/>
          </p:cNvSpPr>
          <p:nvPr>
            <p:ph type="dgm" sz="quarter" idx="81" hasCustomPrompt="1"/>
          </p:nvPr>
        </p:nvSpPr>
        <p:spPr>
          <a:xfrm>
            <a:off x="6032822" y="-378476"/>
            <a:ext cx="504900" cy="162000"/>
          </a:xfrm>
          <a:solidFill>
            <a:schemeClr val="bg2"/>
          </a:solidFill>
        </p:spPr>
        <p:txBody>
          <a:bodyPr anchor="ctr">
            <a:normAutofit/>
          </a:bodyPr>
          <a:lstStyle>
            <a:lvl1pPr marL="0" indent="0" algn="ctr">
              <a:buNone/>
              <a:defRPr sz="900"/>
            </a:lvl1pPr>
          </a:lstStyle>
          <a:p>
            <a:r>
              <a:rPr lang="en-CA" dirty="0" smtClean="0"/>
              <a:t>9</a:t>
            </a:r>
            <a:endParaRPr lang="en-CA" dirty="0"/>
          </a:p>
        </p:txBody>
      </p:sp>
      <p:sp>
        <p:nvSpPr>
          <p:cNvPr id="38" name="SmartArt Placeholder 4"/>
          <p:cNvSpPr>
            <a:spLocks noGrp="1"/>
          </p:cNvSpPr>
          <p:nvPr>
            <p:ph type="dgm" sz="quarter" idx="82" hasCustomPrompt="1"/>
          </p:nvPr>
        </p:nvSpPr>
        <p:spPr>
          <a:xfrm>
            <a:off x="6716166" y="-378476"/>
            <a:ext cx="504900" cy="162000"/>
          </a:xfrm>
          <a:solidFill>
            <a:schemeClr val="bg2"/>
          </a:solidFill>
        </p:spPr>
        <p:txBody>
          <a:bodyPr anchor="ctr">
            <a:normAutofit/>
          </a:bodyPr>
          <a:lstStyle>
            <a:lvl1pPr marL="0" indent="0" algn="ctr">
              <a:buNone/>
              <a:defRPr sz="900"/>
            </a:lvl1pPr>
          </a:lstStyle>
          <a:p>
            <a:r>
              <a:rPr lang="en-CA" dirty="0" smtClean="0"/>
              <a:t>10</a:t>
            </a:r>
            <a:endParaRPr lang="en-CA" dirty="0"/>
          </a:p>
        </p:txBody>
      </p:sp>
      <p:sp>
        <p:nvSpPr>
          <p:cNvPr id="39" name="SmartArt Placeholder 4"/>
          <p:cNvSpPr>
            <a:spLocks noGrp="1"/>
          </p:cNvSpPr>
          <p:nvPr>
            <p:ph type="dgm" sz="quarter" idx="83" hasCustomPrompt="1"/>
          </p:nvPr>
        </p:nvSpPr>
        <p:spPr>
          <a:xfrm>
            <a:off x="7404422" y="-378476"/>
            <a:ext cx="504900" cy="162000"/>
          </a:xfrm>
          <a:solidFill>
            <a:schemeClr val="bg2"/>
          </a:solidFill>
        </p:spPr>
        <p:txBody>
          <a:bodyPr anchor="ctr">
            <a:normAutofit/>
          </a:bodyPr>
          <a:lstStyle>
            <a:lvl1pPr marL="0" indent="0" algn="ctr">
              <a:buNone/>
              <a:defRPr sz="900"/>
            </a:lvl1pPr>
          </a:lstStyle>
          <a:p>
            <a:r>
              <a:rPr lang="en-CA" dirty="0" smtClean="0"/>
              <a:t>11</a:t>
            </a:r>
            <a:endParaRPr lang="en-CA" dirty="0"/>
          </a:p>
        </p:txBody>
      </p:sp>
      <p:sp>
        <p:nvSpPr>
          <p:cNvPr id="40" name="SmartArt Placeholder 4"/>
          <p:cNvSpPr>
            <a:spLocks noGrp="1"/>
          </p:cNvSpPr>
          <p:nvPr>
            <p:ph type="dgm" sz="quarter" idx="84" hasCustomPrompt="1"/>
          </p:nvPr>
        </p:nvSpPr>
        <p:spPr>
          <a:xfrm>
            <a:off x="8085983" y="-378476"/>
            <a:ext cx="504900" cy="162000"/>
          </a:xfrm>
          <a:solidFill>
            <a:schemeClr val="bg2"/>
          </a:solidFill>
        </p:spPr>
        <p:txBody>
          <a:bodyPr anchor="ctr">
            <a:normAutofit/>
          </a:bodyPr>
          <a:lstStyle>
            <a:lvl1pPr marL="0" indent="0" algn="ctr">
              <a:buNone/>
              <a:defRPr sz="900"/>
            </a:lvl1pPr>
          </a:lstStyle>
          <a:p>
            <a:r>
              <a:rPr lang="en-CA" dirty="0" smtClean="0"/>
              <a:t>12</a:t>
            </a:r>
            <a:endParaRPr lang="en-CA" dirty="0"/>
          </a:p>
        </p:txBody>
      </p:sp>
      <p:sp>
        <p:nvSpPr>
          <p:cNvPr id="42" name="SmartArt Placeholder 7"/>
          <p:cNvSpPr>
            <a:spLocks noGrp="1"/>
          </p:cNvSpPr>
          <p:nvPr>
            <p:ph type="dgm" sz="quarter" idx="85" hasCustomPrompt="1"/>
          </p:nvPr>
        </p:nvSpPr>
        <p:spPr>
          <a:xfrm>
            <a:off x="7756938" y="5054100"/>
            <a:ext cx="178801" cy="89401"/>
          </a:xfrm>
          <a:prstGeom prst="triangle">
            <a:avLst/>
          </a:prstGeom>
          <a:solidFill>
            <a:schemeClr val="bg1"/>
          </a:solidFill>
        </p:spPr>
        <p:txBody>
          <a:bodyPr/>
          <a:lstStyle>
            <a:lvl1pPr marL="0" indent="0">
              <a:buNone/>
              <a:defRPr baseline="0"/>
            </a:lvl1pPr>
          </a:lstStyle>
          <a:p>
            <a:r>
              <a:rPr lang="en-CA" dirty="0" smtClean="0"/>
              <a:t> </a:t>
            </a:r>
            <a:endParaRPr lang="en-CA" dirty="0"/>
          </a:p>
        </p:txBody>
      </p:sp>
    </p:spTree>
    <p:extLst>
      <p:ext uri="{BB962C8B-B14F-4D97-AF65-F5344CB8AC3E}">
        <p14:creationId xmlns:p14="http://schemas.microsoft.com/office/powerpoint/2010/main" val="1258546802"/>
      </p:ext>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ntent slide - focused image (2+1)">
    <p:spTree>
      <p:nvGrpSpPr>
        <p:cNvPr id="1" name=""/>
        <p:cNvGrpSpPr/>
        <p:nvPr/>
      </p:nvGrpSpPr>
      <p:grpSpPr>
        <a:xfrm>
          <a:off x="0" y="0"/>
          <a:ext cx="0" cy="0"/>
          <a:chOff x="0" y="0"/>
          <a:chExt cx="0" cy="0"/>
        </a:xfrm>
      </p:grpSpPr>
      <p:sp>
        <p:nvSpPr>
          <p:cNvPr id="33" name="Picture Placeholder 8"/>
          <p:cNvSpPr>
            <a:spLocks noGrp="1"/>
          </p:cNvSpPr>
          <p:nvPr>
            <p:ph type="pic" sz="quarter" idx="60" hasCustomPrompt="1"/>
          </p:nvPr>
        </p:nvSpPr>
        <p:spPr>
          <a:xfrm>
            <a:off x="6537722" y="0"/>
            <a:ext cx="2606277" cy="5143500"/>
          </a:xfrm>
          <a:solidFill>
            <a:schemeClr val="bg2"/>
          </a:solidFill>
        </p:spPr>
        <p:txBody>
          <a:bodyPr anchor="ctr"/>
          <a:lstStyle>
            <a:lvl1pPr marL="0" indent="0" algn="ctr">
              <a:buFont typeface="+mj-lt"/>
              <a:buNone/>
              <a:defRPr sz="900" baseline="0"/>
            </a:lvl1pPr>
          </a:lstStyle>
          <a:p>
            <a:r>
              <a:rPr lang="en-CA" dirty="0" smtClean="0"/>
              <a:t> </a:t>
            </a:r>
            <a:endParaRPr lang="en-CA" dirty="0"/>
          </a:p>
        </p:txBody>
      </p:sp>
      <p:sp>
        <p:nvSpPr>
          <p:cNvPr id="34" name="SmartArt Placeholder 7"/>
          <p:cNvSpPr>
            <a:spLocks noGrp="1"/>
          </p:cNvSpPr>
          <p:nvPr>
            <p:ph type="dgm" sz="quarter" idx="85" hasCustomPrompt="1"/>
          </p:nvPr>
        </p:nvSpPr>
        <p:spPr>
          <a:xfrm>
            <a:off x="7756938" y="5054100"/>
            <a:ext cx="178801" cy="89401"/>
          </a:xfrm>
          <a:prstGeom prst="triangle">
            <a:avLst/>
          </a:prstGeom>
          <a:solidFill>
            <a:schemeClr val="bg1"/>
          </a:solidFill>
        </p:spPr>
        <p:txBody>
          <a:bodyPr/>
          <a:lstStyle>
            <a:lvl1pPr marL="0" indent="0">
              <a:buNone/>
              <a:defRPr baseline="0"/>
            </a:lvl1pPr>
          </a:lstStyle>
          <a:p>
            <a:r>
              <a:rPr lang="en-CA" dirty="0" smtClean="0"/>
              <a:t> </a:t>
            </a:r>
            <a:endParaRPr lang="en-CA" dirty="0"/>
          </a:p>
        </p:txBody>
      </p:sp>
      <p:sp>
        <p:nvSpPr>
          <p:cNvPr id="2" name="Title 1"/>
          <p:cNvSpPr>
            <a:spLocks noGrp="1"/>
          </p:cNvSpPr>
          <p:nvPr>
            <p:ph type="title" hasCustomPrompt="1"/>
          </p:nvPr>
        </p:nvSpPr>
        <p:spPr>
          <a:xfrm>
            <a:off x="548877" y="465536"/>
            <a:ext cx="5305501" cy="404904"/>
          </a:xfrm>
        </p:spPr>
        <p:txBody>
          <a:bodyPr>
            <a:normAutofit/>
          </a:bodyPr>
          <a:lstStyle>
            <a:lvl1pPr>
              <a:defRPr sz="2300">
                <a:solidFill>
                  <a:schemeClr val="tx2"/>
                </a:solidFill>
              </a:defRPr>
            </a:lvl1pPr>
          </a:lstStyle>
          <a:p>
            <a:r>
              <a:rPr lang="en-US" dirty="0" smtClean="0"/>
              <a:t>Title</a:t>
            </a:r>
            <a:endParaRPr lang="en-CA" dirty="0"/>
          </a:p>
        </p:txBody>
      </p:sp>
      <p:sp>
        <p:nvSpPr>
          <p:cNvPr id="3" name="Content Placeholder 2"/>
          <p:cNvSpPr>
            <a:spLocks noGrp="1"/>
          </p:cNvSpPr>
          <p:nvPr>
            <p:ph sz="half" idx="1" hasCustomPrompt="1"/>
          </p:nvPr>
        </p:nvSpPr>
        <p:spPr>
          <a:xfrm>
            <a:off x="548878" y="1369219"/>
            <a:ext cx="5305499" cy="3308747"/>
          </a:xfrm>
        </p:spPr>
        <p:txBody>
          <a:bodyPr>
            <a:normAutofit/>
          </a:bodyPr>
          <a:lstStyle>
            <a:lvl1pPr>
              <a:defRPr sz="1400"/>
            </a:lvl1pPr>
            <a:lvl2pPr>
              <a:defRPr sz="1400"/>
            </a:lvl2pPr>
            <a:lvl3pPr>
              <a:defRPr sz="1400"/>
            </a:lvl3pPr>
            <a:lvl4pPr>
              <a:defRPr sz="1400"/>
            </a:lvl4pPr>
            <a:lvl5pPr>
              <a:defRPr sz="1400"/>
            </a:lvl5pPr>
          </a:lstStyle>
          <a:p>
            <a:pPr lvl="0"/>
            <a:r>
              <a:rPr lang="en-US" dirty="0" smtClean="0"/>
              <a:t>Bullet text first level</a:t>
            </a:r>
          </a:p>
          <a:p>
            <a:pPr lvl="1"/>
            <a:r>
              <a:rPr lang="en-US" dirty="0" smtClean="0"/>
              <a:t>Second level</a:t>
            </a:r>
          </a:p>
          <a:p>
            <a:pPr lvl="2"/>
            <a:r>
              <a:rPr lang="en-US" dirty="0" smtClean="0"/>
              <a:t>Third level</a:t>
            </a:r>
          </a:p>
          <a:p>
            <a:pPr lvl="3"/>
            <a:r>
              <a:rPr lang="en-US" dirty="0" smtClean="0"/>
              <a:t>Fourth level</a:t>
            </a:r>
          </a:p>
        </p:txBody>
      </p:sp>
      <p:sp>
        <p:nvSpPr>
          <p:cNvPr id="6" name="Footer Placeholder 5"/>
          <p:cNvSpPr>
            <a:spLocks noGrp="1"/>
          </p:cNvSpPr>
          <p:nvPr>
            <p:ph type="ftr" sz="quarter" idx="11"/>
          </p:nvPr>
        </p:nvSpPr>
        <p:spPr/>
        <p:txBody>
          <a:bodyPr/>
          <a:lstStyle>
            <a:lvl1pPr>
              <a:defRPr>
                <a:solidFill>
                  <a:schemeClr val="bg1"/>
                </a:solidFill>
              </a:defRPr>
            </a:lvl1pPr>
          </a:lstStyle>
          <a:p>
            <a:r>
              <a:rPr lang="en-CA" smtClean="0">
                <a:solidFill>
                  <a:srgbClr val="FFFFFF"/>
                </a:solidFill>
              </a:rPr>
              <a:t>Section Name</a:t>
            </a:r>
            <a:endParaRPr lang="en-CA" dirty="0">
              <a:solidFill>
                <a:srgbClr val="FFFFFF"/>
              </a:solidFill>
            </a:endParaRPr>
          </a:p>
        </p:txBody>
      </p:sp>
      <p:sp>
        <p:nvSpPr>
          <p:cNvPr id="7" name="Slide Number Placeholder 6"/>
          <p:cNvSpPr>
            <a:spLocks noGrp="1"/>
          </p:cNvSpPr>
          <p:nvPr>
            <p:ph type="sldNum" sz="quarter" idx="12"/>
          </p:nvPr>
        </p:nvSpPr>
        <p:spPr/>
        <p:txBody>
          <a:bodyPr/>
          <a:lstStyle/>
          <a:p>
            <a:fld id="{F3DE1264-DC43-4C9F-A94D-439F3BC26EB3}" type="slidenum">
              <a:rPr lang="en-CA" smtClean="0">
                <a:solidFill>
                  <a:srgbClr val="333F48">
                    <a:lumMod val="40000"/>
                    <a:lumOff val="60000"/>
                  </a:srgbClr>
                </a:solidFill>
              </a:rPr>
              <a:pPr/>
              <a:t>‹#›</a:t>
            </a:fld>
            <a:endParaRPr lang="en-CA">
              <a:solidFill>
                <a:srgbClr val="333F48">
                  <a:lumMod val="40000"/>
                  <a:lumOff val="60000"/>
                </a:srgbClr>
              </a:solidFill>
            </a:endParaRPr>
          </a:p>
        </p:txBody>
      </p:sp>
      <p:sp>
        <p:nvSpPr>
          <p:cNvPr id="8" name="Text Placeholder 2"/>
          <p:cNvSpPr>
            <a:spLocks noGrp="1"/>
          </p:cNvSpPr>
          <p:nvPr>
            <p:ph type="body" idx="13" hasCustomPrompt="1"/>
          </p:nvPr>
        </p:nvSpPr>
        <p:spPr>
          <a:xfrm>
            <a:off x="548878" y="824648"/>
            <a:ext cx="5305499" cy="348486"/>
          </a:xfrm>
        </p:spPr>
        <p:txBody>
          <a:bodyPr>
            <a:normAutofit/>
          </a:bodyPr>
          <a:lstStyle>
            <a:lvl1pPr marL="0" indent="0">
              <a:buNone/>
              <a:defRPr sz="1700">
                <a:solidFill>
                  <a:schemeClr val="tx2"/>
                </a:solidFill>
              </a:defRPr>
            </a:lvl1pPr>
            <a:lvl2pPr marL="342900" indent="0">
              <a:buNone/>
              <a:defRPr sz="1500">
                <a:solidFill>
                  <a:schemeClr val="tx1">
                    <a:tint val="75000"/>
                  </a:schemeClr>
                </a:solidFill>
              </a:defRPr>
            </a:lvl2pPr>
            <a:lvl3pPr marL="685800" indent="0">
              <a:buNone/>
              <a:defRPr sz="140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smtClean="0"/>
              <a:t>Subtitle</a:t>
            </a:r>
          </a:p>
        </p:txBody>
      </p:sp>
      <p:sp>
        <p:nvSpPr>
          <p:cNvPr id="9" name="SmartArt Placeholder 4"/>
          <p:cNvSpPr>
            <a:spLocks noGrp="1"/>
          </p:cNvSpPr>
          <p:nvPr>
            <p:ph type="dgm" sz="quarter" idx="61" hasCustomPrompt="1"/>
          </p:nvPr>
        </p:nvSpPr>
        <p:spPr>
          <a:xfrm>
            <a:off x="-501161" y="465535"/>
            <a:ext cx="245614" cy="351000"/>
          </a:xfrm>
          <a:solidFill>
            <a:schemeClr val="bg2"/>
          </a:solidFill>
        </p:spPr>
        <p:txBody>
          <a:bodyPr anchor="ctr">
            <a:normAutofit/>
          </a:bodyPr>
          <a:lstStyle>
            <a:lvl1pPr marL="0" indent="0" algn="ctr">
              <a:buNone/>
              <a:defRPr sz="900"/>
            </a:lvl1pPr>
          </a:lstStyle>
          <a:p>
            <a:r>
              <a:rPr lang="en-CA" dirty="0" smtClean="0"/>
              <a:t>1</a:t>
            </a:r>
            <a:endParaRPr lang="en-CA" dirty="0"/>
          </a:p>
        </p:txBody>
      </p:sp>
      <p:sp>
        <p:nvSpPr>
          <p:cNvPr id="10" name="SmartArt Placeholder 4"/>
          <p:cNvSpPr>
            <a:spLocks noGrp="1"/>
          </p:cNvSpPr>
          <p:nvPr>
            <p:ph type="dgm" sz="quarter" idx="62" hasCustomPrompt="1"/>
          </p:nvPr>
        </p:nvSpPr>
        <p:spPr>
          <a:xfrm>
            <a:off x="-501161" y="816535"/>
            <a:ext cx="245614" cy="351000"/>
          </a:xfrm>
          <a:solidFill>
            <a:schemeClr val="bg2"/>
          </a:solidFill>
        </p:spPr>
        <p:txBody>
          <a:bodyPr anchor="ctr">
            <a:normAutofit/>
          </a:bodyPr>
          <a:lstStyle>
            <a:lvl1pPr marL="0" indent="0" algn="ctr">
              <a:buNone/>
              <a:defRPr sz="900"/>
            </a:lvl1pPr>
          </a:lstStyle>
          <a:p>
            <a:r>
              <a:rPr lang="en-CA" dirty="0" smtClean="0"/>
              <a:t>2</a:t>
            </a:r>
            <a:endParaRPr lang="en-CA" dirty="0"/>
          </a:p>
        </p:txBody>
      </p:sp>
      <p:sp>
        <p:nvSpPr>
          <p:cNvPr id="11" name="SmartArt Placeholder 4"/>
          <p:cNvSpPr>
            <a:spLocks noGrp="1"/>
          </p:cNvSpPr>
          <p:nvPr>
            <p:ph type="dgm" sz="quarter" idx="63" hasCustomPrompt="1"/>
          </p:nvPr>
        </p:nvSpPr>
        <p:spPr>
          <a:xfrm>
            <a:off x="-501161" y="1167535"/>
            <a:ext cx="245614" cy="351000"/>
          </a:xfrm>
          <a:solidFill>
            <a:schemeClr val="bg2"/>
          </a:solidFill>
        </p:spPr>
        <p:txBody>
          <a:bodyPr anchor="ctr">
            <a:normAutofit/>
          </a:bodyPr>
          <a:lstStyle>
            <a:lvl1pPr marL="0" indent="0" algn="ctr">
              <a:buNone/>
              <a:defRPr sz="900"/>
            </a:lvl1pPr>
          </a:lstStyle>
          <a:p>
            <a:r>
              <a:rPr lang="en-CA" dirty="0" smtClean="0"/>
              <a:t>3</a:t>
            </a:r>
            <a:endParaRPr lang="en-CA" dirty="0"/>
          </a:p>
        </p:txBody>
      </p:sp>
      <p:sp>
        <p:nvSpPr>
          <p:cNvPr id="12" name="SmartArt Placeholder 4"/>
          <p:cNvSpPr>
            <a:spLocks noGrp="1"/>
          </p:cNvSpPr>
          <p:nvPr>
            <p:ph type="dgm" sz="quarter" idx="64" hasCustomPrompt="1"/>
          </p:nvPr>
        </p:nvSpPr>
        <p:spPr>
          <a:xfrm>
            <a:off x="-501161" y="1518535"/>
            <a:ext cx="245614" cy="351000"/>
          </a:xfrm>
          <a:solidFill>
            <a:schemeClr val="bg2"/>
          </a:solidFill>
        </p:spPr>
        <p:txBody>
          <a:bodyPr anchor="ctr">
            <a:normAutofit/>
          </a:bodyPr>
          <a:lstStyle>
            <a:lvl1pPr marL="0" indent="0" algn="ctr">
              <a:buNone/>
              <a:defRPr sz="900"/>
            </a:lvl1pPr>
          </a:lstStyle>
          <a:p>
            <a:r>
              <a:rPr lang="en-CA" dirty="0" smtClean="0"/>
              <a:t>4</a:t>
            </a:r>
            <a:endParaRPr lang="en-CA" dirty="0"/>
          </a:p>
        </p:txBody>
      </p:sp>
      <p:sp>
        <p:nvSpPr>
          <p:cNvPr id="13" name="SmartArt Placeholder 4"/>
          <p:cNvSpPr>
            <a:spLocks noGrp="1"/>
          </p:cNvSpPr>
          <p:nvPr>
            <p:ph type="dgm" sz="quarter" idx="65" hasCustomPrompt="1"/>
          </p:nvPr>
        </p:nvSpPr>
        <p:spPr>
          <a:xfrm>
            <a:off x="-501161" y="1869535"/>
            <a:ext cx="245614" cy="351000"/>
          </a:xfrm>
          <a:solidFill>
            <a:schemeClr val="bg2"/>
          </a:solidFill>
        </p:spPr>
        <p:txBody>
          <a:bodyPr anchor="ctr">
            <a:normAutofit/>
          </a:bodyPr>
          <a:lstStyle>
            <a:lvl1pPr marL="0" indent="0" algn="ctr">
              <a:buNone/>
              <a:defRPr sz="900"/>
            </a:lvl1pPr>
          </a:lstStyle>
          <a:p>
            <a:r>
              <a:rPr lang="en-CA" dirty="0" smtClean="0"/>
              <a:t>5</a:t>
            </a:r>
            <a:endParaRPr lang="en-CA" dirty="0"/>
          </a:p>
        </p:txBody>
      </p:sp>
      <p:sp>
        <p:nvSpPr>
          <p:cNvPr id="14" name="SmartArt Placeholder 4"/>
          <p:cNvSpPr>
            <a:spLocks noGrp="1"/>
          </p:cNvSpPr>
          <p:nvPr>
            <p:ph type="dgm" sz="quarter" idx="66" hasCustomPrompt="1"/>
          </p:nvPr>
        </p:nvSpPr>
        <p:spPr>
          <a:xfrm>
            <a:off x="-501161" y="2220535"/>
            <a:ext cx="245614" cy="351000"/>
          </a:xfrm>
          <a:solidFill>
            <a:schemeClr val="bg2"/>
          </a:solidFill>
        </p:spPr>
        <p:txBody>
          <a:bodyPr anchor="ctr">
            <a:normAutofit/>
          </a:bodyPr>
          <a:lstStyle>
            <a:lvl1pPr marL="0" indent="0" algn="ctr">
              <a:buNone/>
              <a:defRPr sz="900"/>
            </a:lvl1pPr>
          </a:lstStyle>
          <a:p>
            <a:r>
              <a:rPr lang="en-CA" dirty="0" smtClean="0"/>
              <a:t>6</a:t>
            </a:r>
            <a:endParaRPr lang="en-CA" dirty="0"/>
          </a:p>
        </p:txBody>
      </p:sp>
      <p:sp>
        <p:nvSpPr>
          <p:cNvPr id="15" name="SmartArt Placeholder 4"/>
          <p:cNvSpPr>
            <a:spLocks noGrp="1"/>
          </p:cNvSpPr>
          <p:nvPr>
            <p:ph type="dgm" sz="quarter" idx="67" hasCustomPrompt="1"/>
          </p:nvPr>
        </p:nvSpPr>
        <p:spPr>
          <a:xfrm>
            <a:off x="-501161" y="2571535"/>
            <a:ext cx="245614" cy="351000"/>
          </a:xfrm>
          <a:solidFill>
            <a:schemeClr val="bg2"/>
          </a:solidFill>
        </p:spPr>
        <p:txBody>
          <a:bodyPr anchor="ctr">
            <a:normAutofit/>
          </a:bodyPr>
          <a:lstStyle>
            <a:lvl1pPr marL="0" indent="0" algn="ctr">
              <a:buNone/>
              <a:defRPr sz="900"/>
            </a:lvl1pPr>
          </a:lstStyle>
          <a:p>
            <a:r>
              <a:rPr lang="en-CA" dirty="0" smtClean="0"/>
              <a:t>7</a:t>
            </a:r>
            <a:endParaRPr lang="en-CA" dirty="0"/>
          </a:p>
        </p:txBody>
      </p:sp>
      <p:sp>
        <p:nvSpPr>
          <p:cNvPr id="16" name="SmartArt Placeholder 4"/>
          <p:cNvSpPr>
            <a:spLocks noGrp="1"/>
          </p:cNvSpPr>
          <p:nvPr>
            <p:ph type="dgm" sz="quarter" idx="68" hasCustomPrompt="1"/>
          </p:nvPr>
        </p:nvSpPr>
        <p:spPr>
          <a:xfrm>
            <a:off x="-501161" y="2922535"/>
            <a:ext cx="245614" cy="351000"/>
          </a:xfrm>
          <a:solidFill>
            <a:schemeClr val="bg2"/>
          </a:solidFill>
        </p:spPr>
        <p:txBody>
          <a:bodyPr anchor="ctr">
            <a:normAutofit/>
          </a:bodyPr>
          <a:lstStyle>
            <a:lvl1pPr marL="0" indent="0" algn="ctr">
              <a:buNone/>
              <a:defRPr sz="900"/>
            </a:lvl1pPr>
          </a:lstStyle>
          <a:p>
            <a:r>
              <a:rPr lang="en-CA" dirty="0" smtClean="0"/>
              <a:t>8</a:t>
            </a:r>
            <a:endParaRPr lang="en-CA" dirty="0"/>
          </a:p>
        </p:txBody>
      </p:sp>
      <p:sp>
        <p:nvSpPr>
          <p:cNvPr id="17" name="SmartArt Placeholder 4"/>
          <p:cNvSpPr>
            <a:spLocks noGrp="1"/>
          </p:cNvSpPr>
          <p:nvPr>
            <p:ph type="dgm" sz="quarter" idx="69" hasCustomPrompt="1"/>
          </p:nvPr>
        </p:nvSpPr>
        <p:spPr>
          <a:xfrm>
            <a:off x="-501161" y="3273535"/>
            <a:ext cx="245614" cy="351000"/>
          </a:xfrm>
          <a:solidFill>
            <a:schemeClr val="bg2"/>
          </a:solidFill>
        </p:spPr>
        <p:txBody>
          <a:bodyPr anchor="ctr">
            <a:normAutofit/>
          </a:bodyPr>
          <a:lstStyle>
            <a:lvl1pPr marL="0" indent="0" algn="ctr">
              <a:buNone/>
              <a:defRPr sz="900"/>
            </a:lvl1pPr>
          </a:lstStyle>
          <a:p>
            <a:r>
              <a:rPr lang="en-CA" dirty="0" smtClean="0"/>
              <a:t>9</a:t>
            </a:r>
            <a:endParaRPr lang="en-CA" dirty="0"/>
          </a:p>
        </p:txBody>
      </p:sp>
      <p:sp>
        <p:nvSpPr>
          <p:cNvPr id="18" name="SmartArt Placeholder 4"/>
          <p:cNvSpPr>
            <a:spLocks noGrp="1"/>
          </p:cNvSpPr>
          <p:nvPr>
            <p:ph type="dgm" sz="quarter" idx="70" hasCustomPrompt="1"/>
          </p:nvPr>
        </p:nvSpPr>
        <p:spPr>
          <a:xfrm>
            <a:off x="-501161" y="3624535"/>
            <a:ext cx="245614" cy="351000"/>
          </a:xfrm>
          <a:solidFill>
            <a:schemeClr val="bg2"/>
          </a:solidFill>
        </p:spPr>
        <p:txBody>
          <a:bodyPr anchor="ctr">
            <a:normAutofit/>
          </a:bodyPr>
          <a:lstStyle>
            <a:lvl1pPr marL="0" indent="0" algn="ctr">
              <a:buNone/>
              <a:defRPr sz="900"/>
            </a:lvl1pPr>
          </a:lstStyle>
          <a:p>
            <a:r>
              <a:rPr lang="en-CA" dirty="0" smtClean="0"/>
              <a:t>10</a:t>
            </a:r>
            <a:endParaRPr lang="en-CA" dirty="0"/>
          </a:p>
        </p:txBody>
      </p:sp>
      <p:sp>
        <p:nvSpPr>
          <p:cNvPr id="19" name="SmartArt Placeholder 4"/>
          <p:cNvSpPr>
            <a:spLocks noGrp="1"/>
          </p:cNvSpPr>
          <p:nvPr>
            <p:ph type="dgm" sz="quarter" idx="71" hasCustomPrompt="1"/>
          </p:nvPr>
        </p:nvSpPr>
        <p:spPr>
          <a:xfrm>
            <a:off x="-501161" y="3977639"/>
            <a:ext cx="245614" cy="351000"/>
          </a:xfrm>
          <a:solidFill>
            <a:schemeClr val="bg2"/>
          </a:solidFill>
        </p:spPr>
        <p:txBody>
          <a:bodyPr anchor="ctr">
            <a:normAutofit/>
          </a:bodyPr>
          <a:lstStyle>
            <a:lvl1pPr marL="0" indent="0" algn="ctr">
              <a:buNone/>
              <a:defRPr sz="900"/>
            </a:lvl1pPr>
          </a:lstStyle>
          <a:p>
            <a:r>
              <a:rPr lang="en-CA" dirty="0" smtClean="0"/>
              <a:t>11</a:t>
            </a:r>
            <a:endParaRPr lang="en-CA" dirty="0"/>
          </a:p>
        </p:txBody>
      </p:sp>
      <p:sp>
        <p:nvSpPr>
          <p:cNvPr id="20" name="SmartArt Placeholder 4"/>
          <p:cNvSpPr>
            <a:spLocks noGrp="1"/>
          </p:cNvSpPr>
          <p:nvPr>
            <p:ph type="dgm" sz="quarter" idx="72" hasCustomPrompt="1"/>
          </p:nvPr>
        </p:nvSpPr>
        <p:spPr>
          <a:xfrm>
            <a:off x="-501161" y="4326966"/>
            <a:ext cx="245614" cy="351000"/>
          </a:xfrm>
          <a:solidFill>
            <a:schemeClr val="bg2"/>
          </a:solidFill>
        </p:spPr>
        <p:txBody>
          <a:bodyPr anchor="ctr">
            <a:normAutofit/>
          </a:bodyPr>
          <a:lstStyle>
            <a:lvl1pPr marL="0" indent="0" algn="ctr">
              <a:buNone/>
              <a:defRPr sz="900"/>
            </a:lvl1pPr>
          </a:lstStyle>
          <a:p>
            <a:r>
              <a:rPr lang="en-CA" dirty="0" smtClean="0"/>
              <a:t>12</a:t>
            </a:r>
            <a:endParaRPr lang="en-CA" dirty="0"/>
          </a:p>
        </p:txBody>
      </p:sp>
      <p:sp>
        <p:nvSpPr>
          <p:cNvPr id="21" name="SmartArt Placeholder 4"/>
          <p:cNvSpPr>
            <a:spLocks noGrp="1"/>
          </p:cNvSpPr>
          <p:nvPr>
            <p:ph type="dgm" sz="quarter" idx="73" hasCustomPrompt="1"/>
          </p:nvPr>
        </p:nvSpPr>
        <p:spPr>
          <a:xfrm>
            <a:off x="548879" y="-378476"/>
            <a:ext cx="504900" cy="162000"/>
          </a:xfrm>
          <a:solidFill>
            <a:schemeClr val="bg2"/>
          </a:solidFill>
        </p:spPr>
        <p:txBody>
          <a:bodyPr anchor="ctr">
            <a:normAutofit/>
          </a:bodyPr>
          <a:lstStyle>
            <a:lvl1pPr marL="0" indent="0" algn="ctr">
              <a:buNone/>
              <a:defRPr sz="900"/>
            </a:lvl1pPr>
          </a:lstStyle>
          <a:p>
            <a:r>
              <a:rPr lang="en-CA" dirty="0" smtClean="0"/>
              <a:t>1</a:t>
            </a:r>
            <a:endParaRPr lang="en-CA" dirty="0"/>
          </a:p>
        </p:txBody>
      </p:sp>
      <p:sp>
        <p:nvSpPr>
          <p:cNvPr id="22" name="SmartArt Placeholder 4"/>
          <p:cNvSpPr>
            <a:spLocks noGrp="1"/>
          </p:cNvSpPr>
          <p:nvPr>
            <p:ph type="dgm" sz="quarter" idx="74" hasCustomPrompt="1"/>
          </p:nvPr>
        </p:nvSpPr>
        <p:spPr>
          <a:xfrm>
            <a:off x="1234679" y="-378476"/>
            <a:ext cx="504900" cy="162000"/>
          </a:xfrm>
          <a:solidFill>
            <a:schemeClr val="bg2"/>
          </a:solidFill>
        </p:spPr>
        <p:txBody>
          <a:bodyPr anchor="ctr">
            <a:normAutofit/>
          </a:bodyPr>
          <a:lstStyle>
            <a:lvl1pPr marL="0" indent="0" algn="ctr">
              <a:buNone/>
              <a:defRPr sz="900"/>
            </a:lvl1pPr>
          </a:lstStyle>
          <a:p>
            <a:r>
              <a:rPr lang="en-CA" dirty="0" smtClean="0"/>
              <a:t>2</a:t>
            </a:r>
            <a:endParaRPr lang="en-CA" dirty="0"/>
          </a:p>
        </p:txBody>
      </p:sp>
      <p:sp>
        <p:nvSpPr>
          <p:cNvPr id="23" name="SmartArt Placeholder 4"/>
          <p:cNvSpPr>
            <a:spLocks noGrp="1"/>
          </p:cNvSpPr>
          <p:nvPr>
            <p:ph type="dgm" sz="quarter" idx="75" hasCustomPrompt="1"/>
          </p:nvPr>
        </p:nvSpPr>
        <p:spPr>
          <a:xfrm>
            <a:off x="1920478" y="-378476"/>
            <a:ext cx="504900" cy="162000"/>
          </a:xfrm>
          <a:solidFill>
            <a:schemeClr val="bg2"/>
          </a:solidFill>
        </p:spPr>
        <p:txBody>
          <a:bodyPr anchor="ctr">
            <a:normAutofit/>
          </a:bodyPr>
          <a:lstStyle>
            <a:lvl1pPr marL="0" indent="0" algn="ctr">
              <a:buNone/>
              <a:defRPr sz="900"/>
            </a:lvl1pPr>
          </a:lstStyle>
          <a:p>
            <a:r>
              <a:rPr lang="en-CA" dirty="0" smtClean="0"/>
              <a:t>3</a:t>
            </a:r>
            <a:endParaRPr lang="en-CA" dirty="0"/>
          </a:p>
        </p:txBody>
      </p:sp>
      <p:sp>
        <p:nvSpPr>
          <p:cNvPr id="24" name="SmartArt Placeholder 4"/>
          <p:cNvSpPr>
            <a:spLocks noGrp="1"/>
          </p:cNvSpPr>
          <p:nvPr>
            <p:ph type="dgm" sz="quarter" idx="76" hasCustomPrompt="1"/>
          </p:nvPr>
        </p:nvSpPr>
        <p:spPr>
          <a:xfrm>
            <a:off x="2606279" y="-378476"/>
            <a:ext cx="504900" cy="162000"/>
          </a:xfrm>
          <a:solidFill>
            <a:schemeClr val="bg2"/>
          </a:solidFill>
        </p:spPr>
        <p:txBody>
          <a:bodyPr anchor="ctr">
            <a:normAutofit/>
          </a:bodyPr>
          <a:lstStyle>
            <a:lvl1pPr marL="0" indent="0" algn="ctr">
              <a:buNone/>
              <a:defRPr sz="900"/>
            </a:lvl1pPr>
          </a:lstStyle>
          <a:p>
            <a:r>
              <a:rPr lang="en-CA" dirty="0" smtClean="0"/>
              <a:t>4</a:t>
            </a:r>
            <a:endParaRPr lang="en-CA" dirty="0"/>
          </a:p>
        </p:txBody>
      </p:sp>
      <p:sp>
        <p:nvSpPr>
          <p:cNvPr id="25" name="SmartArt Placeholder 4"/>
          <p:cNvSpPr>
            <a:spLocks noGrp="1"/>
          </p:cNvSpPr>
          <p:nvPr>
            <p:ph type="dgm" sz="quarter" idx="77" hasCustomPrompt="1"/>
          </p:nvPr>
        </p:nvSpPr>
        <p:spPr>
          <a:xfrm>
            <a:off x="3292079" y="-378476"/>
            <a:ext cx="504900" cy="162000"/>
          </a:xfrm>
          <a:solidFill>
            <a:schemeClr val="bg2"/>
          </a:solidFill>
        </p:spPr>
        <p:txBody>
          <a:bodyPr anchor="ctr">
            <a:normAutofit/>
          </a:bodyPr>
          <a:lstStyle>
            <a:lvl1pPr marL="0" indent="0" algn="ctr">
              <a:buNone/>
              <a:defRPr sz="900"/>
            </a:lvl1pPr>
          </a:lstStyle>
          <a:p>
            <a:r>
              <a:rPr lang="en-CA" dirty="0" smtClean="0"/>
              <a:t>5</a:t>
            </a:r>
            <a:endParaRPr lang="en-CA" dirty="0"/>
          </a:p>
        </p:txBody>
      </p:sp>
      <p:sp>
        <p:nvSpPr>
          <p:cNvPr id="26" name="SmartArt Placeholder 4"/>
          <p:cNvSpPr>
            <a:spLocks noGrp="1"/>
          </p:cNvSpPr>
          <p:nvPr>
            <p:ph type="dgm" sz="quarter" idx="78" hasCustomPrompt="1"/>
          </p:nvPr>
        </p:nvSpPr>
        <p:spPr>
          <a:xfrm>
            <a:off x="3977879" y="-378476"/>
            <a:ext cx="504900" cy="162000"/>
          </a:xfrm>
          <a:solidFill>
            <a:schemeClr val="bg2"/>
          </a:solidFill>
        </p:spPr>
        <p:txBody>
          <a:bodyPr anchor="ctr">
            <a:normAutofit/>
          </a:bodyPr>
          <a:lstStyle>
            <a:lvl1pPr marL="0" indent="0" algn="ctr">
              <a:buNone/>
              <a:defRPr sz="900"/>
            </a:lvl1pPr>
          </a:lstStyle>
          <a:p>
            <a:r>
              <a:rPr lang="en-CA" dirty="0" smtClean="0"/>
              <a:t>6</a:t>
            </a:r>
            <a:endParaRPr lang="en-CA" dirty="0"/>
          </a:p>
        </p:txBody>
      </p:sp>
      <p:sp>
        <p:nvSpPr>
          <p:cNvPr id="27" name="SmartArt Placeholder 4"/>
          <p:cNvSpPr>
            <a:spLocks noGrp="1"/>
          </p:cNvSpPr>
          <p:nvPr>
            <p:ph type="dgm" sz="quarter" idx="79" hasCustomPrompt="1"/>
          </p:nvPr>
        </p:nvSpPr>
        <p:spPr>
          <a:xfrm>
            <a:off x="4663678" y="-378476"/>
            <a:ext cx="504900" cy="162000"/>
          </a:xfrm>
          <a:solidFill>
            <a:schemeClr val="bg2"/>
          </a:solidFill>
        </p:spPr>
        <p:txBody>
          <a:bodyPr anchor="ctr">
            <a:normAutofit/>
          </a:bodyPr>
          <a:lstStyle>
            <a:lvl1pPr marL="0" indent="0" algn="ctr">
              <a:buNone/>
              <a:defRPr sz="900"/>
            </a:lvl1pPr>
          </a:lstStyle>
          <a:p>
            <a:r>
              <a:rPr lang="en-CA" dirty="0" smtClean="0"/>
              <a:t>7</a:t>
            </a:r>
            <a:endParaRPr lang="en-CA" dirty="0"/>
          </a:p>
        </p:txBody>
      </p:sp>
      <p:sp>
        <p:nvSpPr>
          <p:cNvPr id="28" name="SmartArt Placeholder 4"/>
          <p:cNvSpPr>
            <a:spLocks noGrp="1"/>
          </p:cNvSpPr>
          <p:nvPr>
            <p:ph type="dgm" sz="quarter" idx="80" hasCustomPrompt="1"/>
          </p:nvPr>
        </p:nvSpPr>
        <p:spPr>
          <a:xfrm>
            <a:off x="5349477" y="-378476"/>
            <a:ext cx="504900" cy="162000"/>
          </a:xfrm>
          <a:solidFill>
            <a:schemeClr val="bg2"/>
          </a:solidFill>
        </p:spPr>
        <p:txBody>
          <a:bodyPr anchor="ctr">
            <a:normAutofit/>
          </a:bodyPr>
          <a:lstStyle>
            <a:lvl1pPr marL="0" indent="0" algn="ctr">
              <a:buNone/>
              <a:defRPr sz="900"/>
            </a:lvl1pPr>
          </a:lstStyle>
          <a:p>
            <a:r>
              <a:rPr lang="en-CA" dirty="0" smtClean="0"/>
              <a:t>8</a:t>
            </a:r>
            <a:endParaRPr lang="en-CA" dirty="0"/>
          </a:p>
        </p:txBody>
      </p:sp>
      <p:sp>
        <p:nvSpPr>
          <p:cNvPr id="29" name="SmartArt Placeholder 4"/>
          <p:cNvSpPr>
            <a:spLocks noGrp="1"/>
          </p:cNvSpPr>
          <p:nvPr>
            <p:ph type="dgm" sz="quarter" idx="81" hasCustomPrompt="1"/>
          </p:nvPr>
        </p:nvSpPr>
        <p:spPr>
          <a:xfrm>
            <a:off x="6032822" y="-378476"/>
            <a:ext cx="504900" cy="162000"/>
          </a:xfrm>
          <a:solidFill>
            <a:schemeClr val="bg2"/>
          </a:solidFill>
        </p:spPr>
        <p:txBody>
          <a:bodyPr anchor="ctr">
            <a:normAutofit/>
          </a:bodyPr>
          <a:lstStyle>
            <a:lvl1pPr marL="0" indent="0" algn="ctr">
              <a:buNone/>
              <a:defRPr sz="900"/>
            </a:lvl1pPr>
          </a:lstStyle>
          <a:p>
            <a:r>
              <a:rPr lang="en-CA" dirty="0" smtClean="0"/>
              <a:t>9</a:t>
            </a:r>
            <a:endParaRPr lang="en-CA" dirty="0"/>
          </a:p>
        </p:txBody>
      </p:sp>
      <p:sp>
        <p:nvSpPr>
          <p:cNvPr id="30" name="SmartArt Placeholder 4"/>
          <p:cNvSpPr>
            <a:spLocks noGrp="1"/>
          </p:cNvSpPr>
          <p:nvPr>
            <p:ph type="dgm" sz="quarter" idx="82" hasCustomPrompt="1"/>
          </p:nvPr>
        </p:nvSpPr>
        <p:spPr>
          <a:xfrm>
            <a:off x="6716166" y="-378476"/>
            <a:ext cx="504900" cy="162000"/>
          </a:xfrm>
          <a:solidFill>
            <a:schemeClr val="bg2"/>
          </a:solidFill>
        </p:spPr>
        <p:txBody>
          <a:bodyPr anchor="ctr">
            <a:normAutofit/>
          </a:bodyPr>
          <a:lstStyle>
            <a:lvl1pPr marL="0" indent="0" algn="ctr">
              <a:buNone/>
              <a:defRPr sz="900"/>
            </a:lvl1pPr>
          </a:lstStyle>
          <a:p>
            <a:r>
              <a:rPr lang="en-CA" dirty="0" smtClean="0"/>
              <a:t>10</a:t>
            </a:r>
            <a:endParaRPr lang="en-CA" dirty="0"/>
          </a:p>
        </p:txBody>
      </p:sp>
      <p:sp>
        <p:nvSpPr>
          <p:cNvPr id="31" name="SmartArt Placeholder 4"/>
          <p:cNvSpPr>
            <a:spLocks noGrp="1"/>
          </p:cNvSpPr>
          <p:nvPr>
            <p:ph type="dgm" sz="quarter" idx="83" hasCustomPrompt="1"/>
          </p:nvPr>
        </p:nvSpPr>
        <p:spPr>
          <a:xfrm>
            <a:off x="7404422" y="-378476"/>
            <a:ext cx="504900" cy="162000"/>
          </a:xfrm>
          <a:solidFill>
            <a:schemeClr val="bg2"/>
          </a:solidFill>
        </p:spPr>
        <p:txBody>
          <a:bodyPr anchor="ctr">
            <a:normAutofit/>
          </a:bodyPr>
          <a:lstStyle>
            <a:lvl1pPr marL="0" indent="0" algn="ctr">
              <a:buNone/>
              <a:defRPr sz="900"/>
            </a:lvl1pPr>
          </a:lstStyle>
          <a:p>
            <a:r>
              <a:rPr lang="en-CA" dirty="0" smtClean="0"/>
              <a:t>11</a:t>
            </a:r>
            <a:endParaRPr lang="en-CA" dirty="0"/>
          </a:p>
        </p:txBody>
      </p:sp>
      <p:sp>
        <p:nvSpPr>
          <p:cNvPr id="32" name="SmartArt Placeholder 4"/>
          <p:cNvSpPr>
            <a:spLocks noGrp="1"/>
          </p:cNvSpPr>
          <p:nvPr>
            <p:ph type="dgm" sz="quarter" idx="84" hasCustomPrompt="1"/>
          </p:nvPr>
        </p:nvSpPr>
        <p:spPr>
          <a:xfrm>
            <a:off x="8085983" y="-378476"/>
            <a:ext cx="504900" cy="162000"/>
          </a:xfrm>
          <a:solidFill>
            <a:schemeClr val="bg2"/>
          </a:solidFill>
        </p:spPr>
        <p:txBody>
          <a:bodyPr anchor="ctr">
            <a:normAutofit/>
          </a:bodyPr>
          <a:lstStyle>
            <a:lvl1pPr marL="0" indent="0" algn="ctr">
              <a:buNone/>
              <a:defRPr sz="900"/>
            </a:lvl1pPr>
          </a:lstStyle>
          <a:p>
            <a:r>
              <a:rPr lang="en-CA" dirty="0" smtClean="0"/>
              <a:t>12</a:t>
            </a:r>
            <a:endParaRPr lang="en-CA" dirty="0"/>
          </a:p>
        </p:txBody>
      </p:sp>
    </p:spTree>
    <p:extLst>
      <p:ext uri="{BB962C8B-B14F-4D97-AF65-F5344CB8AC3E}">
        <p14:creationId xmlns:p14="http://schemas.microsoft.com/office/powerpoint/2010/main" val="317985218"/>
      </p:ext>
    </p:extLst>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ntent slide - focused image (1+2)">
    <p:spTree>
      <p:nvGrpSpPr>
        <p:cNvPr id="1" name=""/>
        <p:cNvGrpSpPr/>
        <p:nvPr/>
      </p:nvGrpSpPr>
      <p:grpSpPr>
        <a:xfrm>
          <a:off x="0" y="0"/>
          <a:ext cx="0" cy="0"/>
          <a:chOff x="0" y="0"/>
          <a:chExt cx="0" cy="0"/>
        </a:xfrm>
      </p:grpSpPr>
      <p:sp>
        <p:nvSpPr>
          <p:cNvPr id="42" name="Picture Placeholder 8"/>
          <p:cNvSpPr>
            <a:spLocks noGrp="1"/>
          </p:cNvSpPr>
          <p:nvPr>
            <p:ph type="pic" sz="quarter" idx="60" hasCustomPrompt="1"/>
          </p:nvPr>
        </p:nvSpPr>
        <p:spPr>
          <a:xfrm>
            <a:off x="6537722" y="0"/>
            <a:ext cx="2606277" cy="5143500"/>
          </a:xfrm>
          <a:solidFill>
            <a:schemeClr val="bg2"/>
          </a:solidFill>
        </p:spPr>
        <p:txBody>
          <a:bodyPr anchor="ctr"/>
          <a:lstStyle>
            <a:lvl1pPr marL="0" indent="0" algn="ctr">
              <a:buFont typeface="+mj-lt"/>
              <a:buNone/>
              <a:defRPr sz="900" baseline="0"/>
            </a:lvl1pPr>
          </a:lstStyle>
          <a:p>
            <a:r>
              <a:rPr lang="en-CA" dirty="0" smtClean="0"/>
              <a:t> </a:t>
            </a:r>
            <a:endParaRPr lang="en-CA" dirty="0"/>
          </a:p>
        </p:txBody>
      </p:sp>
      <p:sp>
        <p:nvSpPr>
          <p:cNvPr id="43" name="SmartArt Placeholder 7"/>
          <p:cNvSpPr>
            <a:spLocks noGrp="1"/>
          </p:cNvSpPr>
          <p:nvPr>
            <p:ph type="dgm" sz="quarter" idx="86" hasCustomPrompt="1"/>
          </p:nvPr>
        </p:nvSpPr>
        <p:spPr>
          <a:xfrm>
            <a:off x="7756938" y="5054100"/>
            <a:ext cx="178801" cy="89401"/>
          </a:xfrm>
          <a:prstGeom prst="triangle">
            <a:avLst/>
          </a:prstGeom>
          <a:solidFill>
            <a:schemeClr val="bg1"/>
          </a:solidFill>
        </p:spPr>
        <p:txBody>
          <a:bodyPr/>
          <a:lstStyle>
            <a:lvl1pPr marL="0" indent="0">
              <a:buNone/>
              <a:defRPr baseline="0"/>
            </a:lvl1pPr>
          </a:lstStyle>
          <a:p>
            <a:r>
              <a:rPr lang="en-CA" dirty="0" smtClean="0"/>
              <a:t> </a:t>
            </a:r>
            <a:endParaRPr lang="en-CA" dirty="0"/>
          </a:p>
        </p:txBody>
      </p:sp>
      <p:sp>
        <p:nvSpPr>
          <p:cNvPr id="2" name="Title 1"/>
          <p:cNvSpPr>
            <a:spLocks noGrp="1"/>
          </p:cNvSpPr>
          <p:nvPr>
            <p:ph type="title" hasCustomPrompt="1"/>
          </p:nvPr>
        </p:nvSpPr>
        <p:spPr>
          <a:xfrm>
            <a:off x="548877" y="465535"/>
            <a:ext cx="5305501" cy="404905"/>
          </a:xfrm>
        </p:spPr>
        <p:txBody>
          <a:bodyPr>
            <a:normAutofit/>
          </a:bodyPr>
          <a:lstStyle>
            <a:lvl1pPr>
              <a:defRPr sz="2300">
                <a:solidFill>
                  <a:schemeClr val="tx2"/>
                </a:solidFill>
              </a:defRPr>
            </a:lvl1pPr>
          </a:lstStyle>
          <a:p>
            <a:r>
              <a:rPr lang="en-US" dirty="0" smtClean="0"/>
              <a:t>Title</a:t>
            </a:r>
            <a:endParaRPr lang="en-CA" dirty="0"/>
          </a:p>
        </p:txBody>
      </p:sp>
      <p:sp>
        <p:nvSpPr>
          <p:cNvPr id="3" name="Content Placeholder 2"/>
          <p:cNvSpPr>
            <a:spLocks noGrp="1"/>
          </p:cNvSpPr>
          <p:nvPr>
            <p:ph idx="1" hasCustomPrompt="1"/>
          </p:nvPr>
        </p:nvSpPr>
        <p:spPr>
          <a:xfrm>
            <a:off x="548877" y="1046285"/>
            <a:ext cx="2562302" cy="3639058"/>
          </a:xfrm>
        </p:spPr>
        <p:txBody>
          <a:bodyPr>
            <a:normAutofit/>
          </a:bodyPr>
          <a:lstStyle>
            <a:lvl1pPr>
              <a:defRPr sz="1400"/>
            </a:lvl1pPr>
            <a:lvl2pPr>
              <a:defRPr sz="1400"/>
            </a:lvl2pPr>
            <a:lvl3pPr>
              <a:defRPr sz="1400"/>
            </a:lvl3pPr>
            <a:lvl4pPr>
              <a:defRPr sz="1400"/>
            </a:lvl4pPr>
            <a:lvl5pPr>
              <a:defRPr sz="1400"/>
            </a:lvl5pPr>
          </a:lstStyle>
          <a:p>
            <a:pPr lvl="0"/>
            <a:r>
              <a:rPr lang="en-US" dirty="0" smtClean="0"/>
              <a:t>Bullet text first level</a:t>
            </a:r>
          </a:p>
          <a:p>
            <a:pPr lvl="1"/>
            <a:r>
              <a:rPr lang="en-US" dirty="0" smtClean="0"/>
              <a:t>Second level</a:t>
            </a:r>
          </a:p>
          <a:p>
            <a:pPr lvl="2"/>
            <a:r>
              <a:rPr lang="en-US" dirty="0" smtClean="0"/>
              <a:t>Third level</a:t>
            </a:r>
          </a:p>
          <a:p>
            <a:pPr lvl="3"/>
            <a:r>
              <a:rPr lang="en-US" dirty="0" smtClean="0"/>
              <a:t>Fourth level</a:t>
            </a:r>
          </a:p>
        </p:txBody>
      </p:sp>
      <p:sp>
        <p:nvSpPr>
          <p:cNvPr id="5" name="Footer Placeholder 4"/>
          <p:cNvSpPr>
            <a:spLocks noGrp="1"/>
          </p:cNvSpPr>
          <p:nvPr>
            <p:ph type="ftr" sz="quarter" idx="11"/>
          </p:nvPr>
        </p:nvSpPr>
        <p:spPr/>
        <p:txBody>
          <a:bodyPr/>
          <a:lstStyle>
            <a:lvl1pPr>
              <a:defRPr>
                <a:solidFill>
                  <a:schemeClr val="bg1"/>
                </a:solidFill>
              </a:defRPr>
            </a:lvl1pPr>
          </a:lstStyle>
          <a:p>
            <a:r>
              <a:rPr lang="en-CA" smtClean="0">
                <a:solidFill>
                  <a:srgbClr val="FFFFFF"/>
                </a:solidFill>
              </a:rPr>
              <a:t>Section Name</a:t>
            </a:r>
            <a:endParaRPr lang="en-CA" dirty="0">
              <a:solidFill>
                <a:srgbClr val="FFFFFF"/>
              </a:solidFill>
            </a:endParaRPr>
          </a:p>
        </p:txBody>
      </p:sp>
      <p:sp>
        <p:nvSpPr>
          <p:cNvPr id="6" name="Slide Number Placeholder 5"/>
          <p:cNvSpPr>
            <a:spLocks noGrp="1"/>
          </p:cNvSpPr>
          <p:nvPr>
            <p:ph type="sldNum" sz="quarter" idx="12"/>
          </p:nvPr>
        </p:nvSpPr>
        <p:spPr/>
        <p:txBody>
          <a:bodyPr/>
          <a:lstStyle/>
          <a:p>
            <a:fld id="{F3DE1264-DC43-4C9F-A94D-439F3BC26EB3}" type="slidenum">
              <a:rPr lang="en-CA" smtClean="0">
                <a:solidFill>
                  <a:srgbClr val="333F48">
                    <a:lumMod val="40000"/>
                    <a:lumOff val="60000"/>
                  </a:srgbClr>
                </a:solidFill>
              </a:rPr>
              <a:pPr/>
              <a:t>‹#›</a:t>
            </a:fld>
            <a:endParaRPr lang="en-CA">
              <a:solidFill>
                <a:srgbClr val="333F48">
                  <a:lumMod val="40000"/>
                  <a:lumOff val="60000"/>
                </a:srgbClr>
              </a:solidFill>
            </a:endParaRPr>
          </a:p>
        </p:txBody>
      </p:sp>
      <p:sp>
        <p:nvSpPr>
          <p:cNvPr id="17" name="SmartArt Placeholder 4"/>
          <p:cNvSpPr>
            <a:spLocks noGrp="1"/>
          </p:cNvSpPr>
          <p:nvPr>
            <p:ph type="dgm" sz="quarter" idx="61" hasCustomPrompt="1"/>
          </p:nvPr>
        </p:nvSpPr>
        <p:spPr>
          <a:xfrm>
            <a:off x="-501161" y="465535"/>
            <a:ext cx="245614" cy="351000"/>
          </a:xfrm>
          <a:solidFill>
            <a:schemeClr val="bg2"/>
          </a:solidFill>
        </p:spPr>
        <p:txBody>
          <a:bodyPr anchor="ctr">
            <a:normAutofit/>
          </a:bodyPr>
          <a:lstStyle>
            <a:lvl1pPr marL="0" indent="0" algn="ctr">
              <a:buNone/>
              <a:defRPr sz="900"/>
            </a:lvl1pPr>
          </a:lstStyle>
          <a:p>
            <a:r>
              <a:rPr lang="en-CA" dirty="0" smtClean="0"/>
              <a:t>1</a:t>
            </a:r>
            <a:endParaRPr lang="en-CA" dirty="0"/>
          </a:p>
        </p:txBody>
      </p:sp>
      <p:sp>
        <p:nvSpPr>
          <p:cNvPr id="18" name="SmartArt Placeholder 4"/>
          <p:cNvSpPr>
            <a:spLocks noGrp="1"/>
          </p:cNvSpPr>
          <p:nvPr>
            <p:ph type="dgm" sz="quarter" idx="62" hasCustomPrompt="1"/>
          </p:nvPr>
        </p:nvSpPr>
        <p:spPr>
          <a:xfrm>
            <a:off x="-501161" y="816535"/>
            <a:ext cx="245614" cy="351000"/>
          </a:xfrm>
          <a:solidFill>
            <a:schemeClr val="bg2"/>
          </a:solidFill>
        </p:spPr>
        <p:txBody>
          <a:bodyPr anchor="ctr">
            <a:normAutofit/>
          </a:bodyPr>
          <a:lstStyle>
            <a:lvl1pPr marL="0" indent="0" algn="ctr">
              <a:buNone/>
              <a:defRPr sz="900"/>
            </a:lvl1pPr>
          </a:lstStyle>
          <a:p>
            <a:r>
              <a:rPr lang="en-CA" dirty="0" smtClean="0"/>
              <a:t>2</a:t>
            </a:r>
            <a:endParaRPr lang="en-CA" dirty="0"/>
          </a:p>
        </p:txBody>
      </p:sp>
      <p:sp>
        <p:nvSpPr>
          <p:cNvPr id="19" name="SmartArt Placeholder 4"/>
          <p:cNvSpPr>
            <a:spLocks noGrp="1"/>
          </p:cNvSpPr>
          <p:nvPr>
            <p:ph type="dgm" sz="quarter" idx="63" hasCustomPrompt="1"/>
          </p:nvPr>
        </p:nvSpPr>
        <p:spPr>
          <a:xfrm>
            <a:off x="-501161" y="1167535"/>
            <a:ext cx="245614" cy="351000"/>
          </a:xfrm>
          <a:solidFill>
            <a:schemeClr val="bg2"/>
          </a:solidFill>
        </p:spPr>
        <p:txBody>
          <a:bodyPr anchor="ctr">
            <a:normAutofit/>
          </a:bodyPr>
          <a:lstStyle>
            <a:lvl1pPr marL="0" indent="0" algn="ctr">
              <a:buNone/>
              <a:defRPr sz="900"/>
            </a:lvl1pPr>
          </a:lstStyle>
          <a:p>
            <a:r>
              <a:rPr lang="en-CA" dirty="0" smtClean="0"/>
              <a:t>3</a:t>
            </a:r>
            <a:endParaRPr lang="en-CA" dirty="0"/>
          </a:p>
        </p:txBody>
      </p:sp>
      <p:sp>
        <p:nvSpPr>
          <p:cNvPr id="20" name="SmartArt Placeholder 4"/>
          <p:cNvSpPr>
            <a:spLocks noGrp="1"/>
          </p:cNvSpPr>
          <p:nvPr>
            <p:ph type="dgm" sz="quarter" idx="64" hasCustomPrompt="1"/>
          </p:nvPr>
        </p:nvSpPr>
        <p:spPr>
          <a:xfrm>
            <a:off x="-501161" y="1518535"/>
            <a:ext cx="245614" cy="351000"/>
          </a:xfrm>
          <a:solidFill>
            <a:schemeClr val="bg2"/>
          </a:solidFill>
        </p:spPr>
        <p:txBody>
          <a:bodyPr anchor="ctr">
            <a:normAutofit/>
          </a:bodyPr>
          <a:lstStyle>
            <a:lvl1pPr marL="0" indent="0" algn="ctr">
              <a:buNone/>
              <a:defRPr sz="900"/>
            </a:lvl1pPr>
          </a:lstStyle>
          <a:p>
            <a:r>
              <a:rPr lang="en-CA" dirty="0" smtClean="0"/>
              <a:t>4</a:t>
            </a:r>
            <a:endParaRPr lang="en-CA" dirty="0"/>
          </a:p>
        </p:txBody>
      </p:sp>
      <p:sp>
        <p:nvSpPr>
          <p:cNvPr id="21" name="SmartArt Placeholder 4"/>
          <p:cNvSpPr>
            <a:spLocks noGrp="1"/>
          </p:cNvSpPr>
          <p:nvPr>
            <p:ph type="dgm" sz="quarter" idx="65" hasCustomPrompt="1"/>
          </p:nvPr>
        </p:nvSpPr>
        <p:spPr>
          <a:xfrm>
            <a:off x="-501161" y="1869535"/>
            <a:ext cx="245614" cy="351000"/>
          </a:xfrm>
          <a:solidFill>
            <a:schemeClr val="bg2"/>
          </a:solidFill>
        </p:spPr>
        <p:txBody>
          <a:bodyPr anchor="ctr">
            <a:normAutofit/>
          </a:bodyPr>
          <a:lstStyle>
            <a:lvl1pPr marL="0" indent="0" algn="ctr">
              <a:buNone/>
              <a:defRPr sz="900"/>
            </a:lvl1pPr>
          </a:lstStyle>
          <a:p>
            <a:r>
              <a:rPr lang="en-CA" dirty="0" smtClean="0"/>
              <a:t>5</a:t>
            </a:r>
            <a:endParaRPr lang="en-CA" dirty="0"/>
          </a:p>
        </p:txBody>
      </p:sp>
      <p:sp>
        <p:nvSpPr>
          <p:cNvPr id="22" name="SmartArt Placeholder 4"/>
          <p:cNvSpPr>
            <a:spLocks noGrp="1"/>
          </p:cNvSpPr>
          <p:nvPr>
            <p:ph type="dgm" sz="quarter" idx="66" hasCustomPrompt="1"/>
          </p:nvPr>
        </p:nvSpPr>
        <p:spPr>
          <a:xfrm>
            <a:off x="-501161" y="2220535"/>
            <a:ext cx="245614" cy="351000"/>
          </a:xfrm>
          <a:solidFill>
            <a:schemeClr val="bg2"/>
          </a:solidFill>
        </p:spPr>
        <p:txBody>
          <a:bodyPr anchor="ctr">
            <a:normAutofit/>
          </a:bodyPr>
          <a:lstStyle>
            <a:lvl1pPr marL="0" indent="0" algn="ctr">
              <a:buNone/>
              <a:defRPr sz="900"/>
            </a:lvl1pPr>
          </a:lstStyle>
          <a:p>
            <a:r>
              <a:rPr lang="en-CA" dirty="0" smtClean="0"/>
              <a:t>6</a:t>
            </a:r>
            <a:endParaRPr lang="en-CA" dirty="0"/>
          </a:p>
        </p:txBody>
      </p:sp>
      <p:sp>
        <p:nvSpPr>
          <p:cNvPr id="23" name="SmartArt Placeholder 4"/>
          <p:cNvSpPr>
            <a:spLocks noGrp="1"/>
          </p:cNvSpPr>
          <p:nvPr>
            <p:ph type="dgm" sz="quarter" idx="67" hasCustomPrompt="1"/>
          </p:nvPr>
        </p:nvSpPr>
        <p:spPr>
          <a:xfrm>
            <a:off x="-501161" y="2571535"/>
            <a:ext cx="245614" cy="351000"/>
          </a:xfrm>
          <a:solidFill>
            <a:schemeClr val="bg2"/>
          </a:solidFill>
        </p:spPr>
        <p:txBody>
          <a:bodyPr anchor="ctr">
            <a:normAutofit/>
          </a:bodyPr>
          <a:lstStyle>
            <a:lvl1pPr marL="0" indent="0" algn="ctr">
              <a:buNone/>
              <a:defRPr sz="900"/>
            </a:lvl1pPr>
          </a:lstStyle>
          <a:p>
            <a:r>
              <a:rPr lang="en-CA" dirty="0" smtClean="0"/>
              <a:t>7</a:t>
            </a:r>
            <a:endParaRPr lang="en-CA" dirty="0"/>
          </a:p>
        </p:txBody>
      </p:sp>
      <p:sp>
        <p:nvSpPr>
          <p:cNvPr id="24" name="SmartArt Placeholder 4"/>
          <p:cNvSpPr>
            <a:spLocks noGrp="1"/>
          </p:cNvSpPr>
          <p:nvPr>
            <p:ph type="dgm" sz="quarter" idx="68" hasCustomPrompt="1"/>
          </p:nvPr>
        </p:nvSpPr>
        <p:spPr>
          <a:xfrm>
            <a:off x="-501161" y="2922535"/>
            <a:ext cx="245614" cy="351000"/>
          </a:xfrm>
          <a:solidFill>
            <a:schemeClr val="bg2"/>
          </a:solidFill>
        </p:spPr>
        <p:txBody>
          <a:bodyPr anchor="ctr">
            <a:normAutofit/>
          </a:bodyPr>
          <a:lstStyle>
            <a:lvl1pPr marL="0" indent="0" algn="ctr">
              <a:buNone/>
              <a:defRPr sz="900"/>
            </a:lvl1pPr>
          </a:lstStyle>
          <a:p>
            <a:r>
              <a:rPr lang="en-CA" dirty="0" smtClean="0"/>
              <a:t>8</a:t>
            </a:r>
            <a:endParaRPr lang="en-CA" dirty="0"/>
          </a:p>
        </p:txBody>
      </p:sp>
      <p:sp>
        <p:nvSpPr>
          <p:cNvPr id="25" name="SmartArt Placeholder 4"/>
          <p:cNvSpPr>
            <a:spLocks noGrp="1"/>
          </p:cNvSpPr>
          <p:nvPr>
            <p:ph type="dgm" sz="quarter" idx="69" hasCustomPrompt="1"/>
          </p:nvPr>
        </p:nvSpPr>
        <p:spPr>
          <a:xfrm>
            <a:off x="-501161" y="3273535"/>
            <a:ext cx="245614" cy="351000"/>
          </a:xfrm>
          <a:solidFill>
            <a:schemeClr val="bg2"/>
          </a:solidFill>
        </p:spPr>
        <p:txBody>
          <a:bodyPr anchor="ctr">
            <a:normAutofit/>
          </a:bodyPr>
          <a:lstStyle>
            <a:lvl1pPr marL="0" indent="0" algn="ctr">
              <a:buNone/>
              <a:defRPr sz="900"/>
            </a:lvl1pPr>
          </a:lstStyle>
          <a:p>
            <a:r>
              <a:rPr lang="en-CA" dirty="0" smtClean="0"/>
              <a:t>9</a:t>
            </a:r>
            <a:endParaRPr lang="en-CA" dirty="0"/>
          </a:p>
        </p:txBody>
      </p:sp>
      <p:sp>
        <p:nvSpPr>
          <p:cNvPr id="26" name="SmartArt Placeholder 4"/>
          <p:cNvSpPr>
            <a:spLocks noGrp="1"/>
          </p:cNvSpPr>
          <p:nvPr>
            <p:ph type="dgm" sz="quarter" idx="70" hasCustomPrompt="1"/>
          </p:nvPr>
        </p:nvSpPr>
        <p:spPr>
          <a:xfrm>
            <a:off x="-501161" y="3624535"/>
            <a:ext cx="245614" cy="351000"/>
          </a:xfrm>
          <a:solidFill>
            <a:schemeClr val="bg2"/>
          </a:solidFill>
        </p:spPr>
        <p:txBody>
          <a:bodyPr anchor="ctr">
            <a:normAutofit/>
          </a:bodyPr>
          <a:lstStyle>
            <a:lvl1pPr marL="0" indent="0" algn="ctr">
              <a:buNone/>
              <a:defRPr sz="900"/>
            </a:lvl1pPr>
          </a:lstStyle>
          <a:p>
            <a:r>
              <a:rPr lang="en-CA" dirty="0" smtClean="0"/>
              <a:t>10</a:t>
            </a:r>
            <a:endParaRPr lang="en-CA" dirty="0"/>
          </a:p>
        </p:txBody>
      </p:sp>
      <p:sp>
        <p:nvSpPr>
          <p:cNvPr id="27" name="SmartArt Placeholder 4"/>
          <p:cNvSpPr>
            <a:spLocks noGrp="1"/>
          </p:cNvSpPr>
          <p:nvPr>
            <p:ph type="dgm" sz="quarter" idx="71" hasCustomPrompt="1"/>
          </p:nvPr>
        </p:nvSpPr>
        <p:spPr>
          <a:xfrm>
            <a:off x="-501161" y="3977639"/>
            <a:ext cx="245614" cy="351000"/>
          </a:xfrm>
          <a:solidFill>
            <a:schemeClr val="bg2"/>
          </a:solidFill>
        </p:spPr>
        <p:txBody>
          <a:bodyPr anchor="ctr">
            <a:normAutofit/>
          </a:bodyPr>
          <a:lstStyle>
            <a:lvl1pPr marL="0" indent="0" algn="ctr">
              <a:buNone/>
              <a:defRPr sz="900"/>
            </a:lvl1pPr>
          </a:lstStyle>
          <a:p>
            <a:r>
              <a:rPr lang="en-CA" dirty="0" smtClean="0"/>
              <a:t>11</a:t>
            </a:r>
            <a:endParaRPr lang="en-CA" dirty="0"/>
          </a:p>
        </p:txBody>
      </p:sp>
      <p:sp>
        <p:nvSpPr>
          <p:cNvPr id="28" name="SmartArt Placeholder 4"/>
          <p:cNvSpPr>
            <a:spLocks noGrp="1"/>
          </p:cNvSpPr>
          <p:nvPr>
            <p:ph type="dgm" sz="quarter" idx="72" hasCustomPrompt="1"/>
          </p:nvPr>
        </p:nvSpPr>
        <p:spPr>
          <a:xfrm>
            <a:off x="-501161" y="4326966"/>
            <a:ext cx="245614" cy="351000"/>
          </a:xfrm>
          <a:solidFill>
            <a:schemeClr val="bg2"/>
          </a:solidFill>
        </p:spPr>
        <p:txBody>
          <a:bodyPr anchor="ctr">
            <a:normAutofit/>
          </a:bodyPr>
          <a:lstStyle>
            <a:lvl1pPr marL="0" indent="0" algn="ctr">
              <a:buNone/>
              <a:defRPr sz="900"/>
            </a:lvl1pPr>
          </a:lstStyle>
          <a:p>
            <a:r>
              <a:rPr lang="en-CA" dirty="0" smtClean="0"/>
              <a:t>12</a:t>
            </a:r>
            <a:endParaRPr lang="en-CA" dirty="0"/>
          </a:p>
        </p:txBody>
      </p:sp>
      <p:sp>
        <p:nvSpPr>
          <p:cNvPr id="29" name="SmartArt Placeholder 4"/>
          <p:cNvSpPr>
            <a:spLocks noGrp="1"/>
          </p:cNvSpPr>
          <p:nvPr>
            <p:ph type="dgm" sz="quarter" idx="73" hasCustomPrompt="1"/>
          </p:nvPr>
        </p:nvSpPr>
        <p:spPr>
          <a:xfrm>
            <a:off x="548879" y="-378476"/>
            <a:ext cx="504900" cy="162000"/>
          </a:xfrm>
          <a:solidFill>
            <a:schemeClr val="bg2"/>
          </a:solidFill>
        </p:spPr>
        <p:txBody>
          <a:bodyPr anchor="ctr">
            <a:normAutofit/>
          </a:bodyPr>
          <a:lstStyle>
            <a:lvl1pPr marL="0" indent="0" algn="ctr">
              <a:buNone/>
              <a:defRPr sz="900"/>
            </a:lvl1pPr>
          </a:lstStyle>
          <a:p>
            <a:r>
              <a:rPr lang="en-CA" dirty="0" smtClean="0"/>
              <a:t>1</a:t>
            </a:r>
            <a:endParaRPr lang="en-CA" dirty="0"/>
          </a:p>
        </p:txBody>
      </p:sp>
      <p:sp>
        <p:nvSpPr>
          <p:cNvPr id="30" name="SmartArt Placeholder 4"/>
          <p:cNvSpPr>
            <a:spLocks noGrp="1"/>
          </p:cNvSpPr>
          <p:nvPr>
            <p:ph type="dgm" sz="quarter" idx="74" hasCustomPrompt="1"/>
          </p:nvPr>
        </p:nvSpPr>
        <p:spPr>
          <a:xfrm>
            <a:off x="1234679" y="-378476"/>
            <a:ext cx="504900" cy="162000"/>
          </a:xfrm>
          <a:solidFill>
            <a:schemeClr val="bg2"/>
          </a:solidFill>
        </p:spPr>
        <p:txBody>
          <a:bodyPr anchor="ctr">
            <a:normAutofit/>
          </a:bodyPr>
          <a:lstStyle>
            <a:lvl1pPr marL="0" indent="0" algn="ctr">
              <a:buNone/>
              <a:defRPr sz="900"/>
            </a:lvl1pPr>
          </a:lstStyle>
          <a:p>
            <a:r>
              <a:rPr lang="en-CA" dirty="0" smtClean="0"/>
              <a:t>2</a:t>
            </a:r>
            <a:endParaRPr lang="en-CA" dirty="0"/>
          </a:p>
        </p:txBody>
      </p:sp>
      <p:sp>
        <p:nvSpPr>
          <p:cNvPr id="31" name="SmartArt Placeholder 4"/>
          <p:cNvSpPr>
            <a:spLocks noGrp="1"/>
          </p:cNvSpPr>
          <p:nvPr>
            <p:ph type="dgm" sz="quarter" idx="75" hasCustomPrompt="1"/>
          </p:nvPr>
        </p:nvSpPr>
        <p:spPr>
          <a:xfrm>
            <a:off x="1920478" y="-378476"/>
            <a:ext cx="504900" cy="162000"/>
          </a:xfrm>
          <a:solidFill>
            <a:schemeClr val="bg2"/>
          </a:solidFill>
        </p:spPr>
        <p:txBody>
          <a:bodyPr anchor="ctr">
            <a:normAutofit/>
          </a:bodyPr>
          <a:lstStyle>
            <a:lvl1pPr marL="0" indent="0" algn="ctr">
              <a:buNone/>
              <a:defRPr sz="900"/>
            </a:lvl1pPr>
          </a:lstStyle>
          <a:p>
            <a:r>
              <a:rPr lang="en-CA" dirty="0" smtClean="0"/>
              <a:t>3</a:t>
            </a:r>
            <a:endParaRPr lang="en-CA" dirty="0"/>
          </a:p>
        </p:txBody>
      </p:sp>
      <p:sp>
        <p:nvSpPr>
          <p:cNvPr id="32" name="SmartArt Placeholder 4"/>
          <p:cNvSpPr>
            <a:spLocks noGrp="1"/>
          </p:cNvSpPr>
          <p:nvPr>
            <p:ph type="dgm" sz="quarter" idx="76" hasCustomPrompt="1"/>
          </p:nvPr>
        </p:nvSpPr>
        <p:spPr>
          <a:xfrm>
            <a:off x="2606279" y="-378476"/>
            <a:ext cx="504900" cy="162000"/>
          </a:xfrm>
          <a:solidFill>
            <a:schemeClr val="bg2"/>
          </a:solidFill>
        </p:spPr>
        <p:txBody>
          <a:bodyPr anchor="ctr">
            <a:normAutofit/>
          </a:bodyPr>
          <a:lstStyle>
            <a:lvl1pPr marL="0" indent="0" algn="ctr">
              <a:buNone/>
              <a:defRPr sz="900"/>
            </a:lvl1pPr>
          </a:lstStyle>
          <a:p>
            <a:r>
              <a:rPr lang="en-CA" dirty="0" smtClean="0"/>
              <a:t>4</a:t>
            </a:r>
            <a:endParaRPr lang="en-CA" dirty="0"/>
          </a:p>
        </p:txBody>
      </p:sp>
      <p:sp>
        <p:nvSpPr>
          <p:cNvPr id="33" name="SmartArt Placeholder 4"/>
          <p:cNvSpPr>
            <a:spLocks noGrp="1"/>
          </p:cNvSpPr>
          <p:nvPr>
            <p:ph type="dgm" sz="quarter" idx="77" hasCustomPrompt="1"/>
          </p:nvPr>
        </p:nvSpPr>
        <p:spPr>
          <a:xfrm>
            <a:off x="3292079" y="-378476"/>
            <a:ext cx="504900" cy="162000"/>
          </a:xfrm>
          <a:solidFill>
            <a:schemeClr val="bg2"/>
          </a:solidFill>
        </p:spPr>
        <p:txBody>
          <a:bodyPr anchor="ctr">
            <a:normAutofit/>
          </a:bodyPr>
          <a:lstStyle>
            <a:lvl1pPr marL="0" indent="0" algn="ctr">
              <a:buNone/>
              <a:defRPr sz="900"/>
            </a:lvl1pPr>
          </a:lstStyle>
          <a:p>
            <a:r>
              <a:rPr lang="en-CA" dirty="0" smtClean="0"/>
              <a:t>5</a:t>
            </a:r>
            <a:endParaRPr lang="en-CA" dirty="0"/>
          </a:p>
        </p:txBody>
      </p:sp>
      <p:sp>
        <p:nvSpPr>
          <p:cNvPr id="34" name="SmartArt Placeholder 4"/>
          <p:cNvSpPr>
            <a:spLocks noGrp="1"/>
          </p:cNvSpPr>
          <p:nvPr>
            <p:ph type="dgm" sz="quarter" idx="78" hasCustomPrompt="1"/>
          </p:nvPr>
        </p:nvSpPr>
        <p:spPr>
          <a:xfrm>
            <a:off x="3977879" y="-378476"/>
            <a:ext cx="504900" cy="162000"/>
          </a:xfrm>
          <a:solidFill>
            <a:schemeClr val="bg2"/>
          </a:solidFill>
        </p:spPr>
        <p:txBody>
          <a:bodyPr anchor="ctr">
            <a:normAutofit/>
          </a:bodyPr>
          <a:lstStyle>
            <a:lvl1pPr marL="0" indent="0" algn="ctr">
              <a:buNone/>
              <a:defRPr sz="900"/>
            </a:lvl1pPr>
          </a:lstStyle>
          <a:p>
            <a:r>
              <a:rPr lang="en-CA" dirty="0" smtClean="0"/>
              <a:t>6</a:t>
            </a:r>
            <a:endParaRPr lang="en-CA" dirty="0"/>
          </a:p>
        </p:txBody>
      </p:sp>
      <p:sp>
        <p:nvSpPr>
          <p:cNvPr id="35" name="SmartArt Placeholder 4"/>
          <p:cNvSpPr>
            <a:spLocks noGrp="1"/>
          </p:cNvSpPr>
          <p:nvPr>
            <p:ph type="dgm" sz="quarter" idx="79" hasCustomPrompt="1"/>
          </p:nvPr>
        </p:nvSpPr>
        <p:spPr>
          <a:xfrm>
            <a:off x="4663678" y="-378476"/>
            <a:ext cx="504900" cy="162000"/>
          </a:xfrm>
          <a:solidFill>
            <a:schemeClr val="bg2"/>
          </a:solidFill>
        </p:spPr>
        <p:txBody>
          <a:bodyPr anchor="ctr">
            <a:normAutofit/>
          </a:bodyPr>
          <a:lstStyle>
            <a:lvl1pPr marL="0" indent="0" algn="ctr">
              <a:buNone/>
              <a:defRPr sz="900"/>
            </a:lvl1pPr>
          </a:lstStyle>
          <a:p>
            <a:r>
              <a:rPr lang="en-CA" dirty="0" smtClean="0"/>
              <a:t>7</a:t>
            </a:r>
            <a:endParaRPr lang="en-CA" dirty="0"/>
          </a:p>
        </p:txBody>
      </p:sp>
      <p:sp>
        <p:nvSpPr>
          <p:cNvPr id="36" name="SmartArt Placeholder 4"/>
          <p:cNvSpPr>
            <a:spLocks noGrp="1"/>
          </p:cNvSpPr>
          <p:nvPr>
            <p:ph type="dgm" sz="quarter" idx="80" hasCustomPrompt="1"/>
          </p:nvPr>
        </p:nvSpPr>
        <p:spPr>
          <a:xfrm>
            <a:off x="5349477" y="-378476"/>
            <a:ext cx="504900" cy="162000"/>
          </a:xfrm>
          <a:solidFill>
            <a:schemeClr val="bg2"/>
          </a:solidFill>
        </p:spPr>
        <p:txBody>
          <a:bodyPr anchor="ctr">
            <a:normAutofit/>
          </a:bodyPr>
          <a:lstStyle>
            <a:lvl1pPr marL="0" indent="0" algn="ctr">
              <a:buNone/>
              <a:defRPr sz="900"/>
            </a:lvl1pPr>
          </a:lstStyle>
          <a:p>
            <a:r>
              <a:rPr lang="en-CA" dirty="0" smtClean="0"/>
              <a:t>8</a:t>
            </a:r>
            <a:endParaRPr lang="en-CA" dirty="0"/>
          </a:p>
        </p:txBody>
      </p:sp>
      <p:sp>
        <p:nvSpPr>
          <p:cNvPr id="37" name="SmartArt Placeholder 4"/>
          <p:cNvSpPr>
            <a:spLocks noGrp="1"/>
          </p:cNvSpPr>
          <p:nvPr>
            <p:ph type="dgm" sz="quarter" idx="81" hasCustomPrompt="1"/>
          </p:nvPr>
        </p:nvSpPr>
        <p:spPr>
          <a:xfrm>
            <a:off x="6032822" y="-378476"/>
            <a:ext cx="504900" cy="162000"/>
          </a:xfrm>
          <a:solidFill>
            <a:schemeClr val="bg2"/>
          </a:solidFill>
        </p:spPr>
        <p:txBody>
          <a:bodyPr anchor="ctr">
            <a:normAutofit/>
          </a:bodyPr>
          <a:lstStyle>
            <a:lvl1pPr marL="0" indent="0" algn="ctr">
              <a:buNone/>
              <a:defRPr sz="900"/>
            </a:lvl1pPr>
          </a:lstStyle>
          <a:p>
            <a:r>
              <a:rPr lang="en-CA" dirty="0" smtClean="0"/>
              <a:t>9</a:t>
            </a:r>
            <a:endParaRPr lang="en-CA" dirty="0"/>
          </a:p>
        </p:txBody>
      </p:sp>
      <p:sp>
        <p:nvSpPr>
          <p:cNvPr id="38" name="SmartArt Placeholder 4"/>
          <p:cNvSpPr>
            <a:spLocks noGrp="1"/>
          </p:cNvSpPr>
          <p:nvPr>
            <p:ph type="dgm" sz="quarter" idx="82" hasCustomPrompt="1"/>
          </p:nvPr>
        </p:nvSpPr>
        <p:spPr>
          <a:xfrm>
            <a:off x="6716166" y="-378476"/>
            <a:ext cx="504900" cy="162000"/>
          </a:xfrm>
          <a:solidFill>
            <a:schemeClr val="bg2"/>
          </a:solidFill>
        </p:spPr>
        <p:txBody>
          <a:bodyPr anchor="ctr">
            <a:normAutofit/>
          </a:bodyPr>
          <a:lstStyle>
            <a:lvl1pPr marL="0" indent="0" algn="ctr">
              <a:buNone/>
              <a:defRPr sz="900"/>
            </a:lvl1pPr>
          </a:lstStyle>
          <a:p>
            <a:r>
              <a:rPr lang="en-CA" dirty="0" smtClean="0"/>
              <a:t>10</a:t>
            </a:r>
            <a:endParaRPr lang="en-CA" dirty="0"/>
          </a:p>
        </p:txBody>
      </p:sp>
      <p:sp>
        <p:nvSpPr>
          <p:cNvPr id="39" name="SmartArt Placeholder 4"/>
          <p:cNvSpPr>
            <a:spLocks noGrp="1"/>
          </p:cNvSpPr>
          <p:nvPr>
            <p:ph type="dgm" sz="quarter" idx="83" hasCustomPrompt="1"/>
          </p:nvPr>
        </p:nvSpPr>
        <p:spPr>
          <a:xfrm>
            <a:off x="7404422" y="-378476"/>
            <a:ext cx="504900" cy="162000"/>
          </a:xfrm>
          <a:solidFill>
            <a:schemeClr val="bg2"/>
          </a:solidFill>
        </p:spPr>
        <p:txBody>
          <a:bodyPr anchor="ctr">
            <a:normAutofit/>
          </a:bodyPr>
          <a:lstStyle>
            <a:lvl1pPr marL="0" indent="0" algn="ctr">
              <a:buNone/>
              <a:defRPr sz="900"/>
            </a:lvl1pPr>
          </a:lstStyle>
          <a:p>
            <a:r>
              <a:rPr lang="en-CA" dirty="0" smtClean="0"/>
              <a:t>11</a:t>
            </a:r>
            <a:endParaRPr lang="en-CA" dirty="0"/>
          </a:p>
        </p:txBody>
      </p:sp>
      <p:sp>
        <p:nvSpPr>
          <p:cNvPr id="40" name="SmartArt Placeholder 4"/>
          <p:cNvSpPr>
            <a:spLocks noGrp="1"/>
          </p:cNvSpPr>
          <p:nvPr>
            <p:ph type="dgm" sz="quarter" idx="84" hasCustomPrompt="1"/>
          </p:nvPr>
        </p:nvSpPr>
        <p:spPr>
          <a:xfrm>
            <a:off x="8085983" y="-378476"/>
            <a:ext cx="504900" cy="162000"/>
          </a:xfrm>
          <a:solidFill>
            <a:schemeClr val="bg2"/>
          </a:solidFill>
        </p:spPr>
        <p:txBody>
          <a:bodyPr anchor="ctr">
            <a:normAutofit/>
          </a:bodyPr>
          <a:lstStyle>
            <a:lvl1pPr marL="0" indent="0" algn="ctr">
              <a:buNone/>
              <a:defRPr sz="900"/>
            </a:lvl1pPr>
          </a:lstStyle>
          <a:p>
            <a:r>
              <a:rPr lang="en-CA" dirty="0" smtClean="0"/>
              <a:t>12</a:t>
            </a:r>
            <a:endParaRPr lang="en-CA" dirty="0"/>
          </a:p>
        </p:txBody>
      </p:sp>
      <p:sp>
        <p:nvSpPr>
          <p:cNvPr id="41" name="Content Placeholder 2"/>
          <p:cNvSpPr>
            <a:spLocks noGrp="1"/>
          </p:cNvSpPr>
          <p:nvPr>
            <p:ph idx="85" hasCustomPrompt="1"/>
          </p:nvPr>
        </p:nvSpPr>
        <p:spPr>
          <a:xfrm>
            <a:off x="3292080" y="1046285"/>
            <a:ext cx="2562298" cy="3639058"/>
          </a:xfrm>
        </p:spPr>
        <p:txBody>
          <a:bodyPr>
            <a:normAutofit/>
          </a:bodyPr>
          <a:lstStyle>
            <a:lvl1pPr>
              <a:defRPr sz="1400"/>
            </a:lvl1pPr>
            <a:lvl2pPr>
              <a:defRPr sz="1400"/>
            </a:lvl2pPr>
            <a:lvl3pPr>
              <a:defRPr sz="1400"/>
            </a:lvl3pPr>
            <a:lvl4pPr>
              <a:defRPr sz="1400"/>
            </a:lvl4pPr>
            <a:lvl5pPr>
              <a:defRPr sz="1400"/>
            </a:lvl5pPr>
          </a:lstStyle>
          <a:p>
            <a:pPr lvl="0"/>
            <a:r>
              <a:rPr lang="en-US" dirty="0" smtClean="0"/>
              <a:t>Bullet text first level</a:t>
            </a:r>
          </a:p>
          <a:p>
            <a:pPr lvl="1"/>
            <a:r>
              <a:rPr lang="en-US" dirty="0" smtClean="0"/>
              <a:t>Second level</a:t>
            </a:r>
          </a:p>
          <a:p>
            <a:pPr lvl="2"/>
            <a:r>
              <a:rPr lang="en-US" dirty="0" smtClean="0"/>
              <a:t>Third level</a:t>
            </a:r>
          </a:p>
          <a:p>
            <a:pPr lvl="3"/>
            <a:r>
              <a:rPr lang="en-US" dirty="0" smtClean="0"/>
              <a:t>Fourth level</a:t>
            </a:r>
          </a:p>
        </p:txBody>
      </p:sp>
    </p:spTree>
    <p:extLst>
      <p:ext uri="{BB962C8B-B14F-4D97-AF65-F5344CB8AC3E}">
        <p14:creationId xmlns:p14="http://schemas.microsoft.com/office/powerpoint/2010/main" val="4021852198"/>
      </p:ext>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ntent slide - focused image (2+2)">
    <p:spTree>
      <p:nvGrpSpPr>
        <p:cNvPr id="1" name=""/>
        <p:cNvGrpSpPr/>
        <p:nvPr/>
      </p:nvGrpSpPr>
      <p:grpSpPr>
        <a:xfrm>
          <a:off x="0" y="0"/>
          <a:ext cx="0" cy="0"/>
          <a:chOff x="0" y="0"/>
          <a:chExt cx="0" cy="0"/>
        </a:xfrm>
      </p:grpSpPr>
      <p:sp>
        <p:nvSpPr>
          <p:cNvPr id="33" name="Picture Placeholder 8"/>
          <p:cNvSpPr>
            <a:spLocks noGrp="1"/>
          </p:cNvSpPr>
          <p:nvPr>
            <p:ph type="pic" sz="quarter" idx="60" hasCustomPrompt="1"/>
          </p:nvPr>
        </p:nvSpPr>
        <p:spPr>
          <a:xfrm>
            <a:off x="6537722" y="0"/>
            <a:ext cx="2606277" cy="5143500"/>
          </a:xfrm>
          <a:solidFill>
            <a:schemeClr val="bg2"/>
          </a:solidFill>
        </p:spPr>
        <p:txBody>
          <a:bodyPr anchor="ctr"/>
          <a:lstStyle>
            <a:lvl1pPr marL="0" indent="0" algn="ctr">
              <a:buFont typeface="+mj-lt"/>
              <a:buNone/>
              <a:defRPr sz="900" baseline="0"/>
            </a:lvl1pPr>
          </a:lstStyle>
          <a:p>
            <a:r>
              <a:rPr lang="en-CA" dirty="0" smtClean="0"/>
              <a:t> </a:t>
            </a:r>
            <a:endParaRPr lang="en-CA" dirty="0"/>
          </a:p>
        </p:txBody>
      </p:sp>
      <p:sp>
        <p:nvSpPr>
          <p:cNvPr id="34" name="SmartArt Placeholder 7"/>
          <p:cNvSpPr>
            <a:spLocks noGrp="1"/>
          </p:cNvSpPr>
          <p:nvPr>
            <p:ph type="dgm" sz="quarter" idx="85" hasCustomPrompt="1"/>
          </p:nvPr>
        </p:nvSpPr>
        <p:spPr>
          <a:xfrm>
            <a:off x="7756938" y="5054100"/>
            <a:ext cx="178801" cy="89401"/>
          </a:xfrm>
          <a:prstGeom prst="triangle">
            <a:avLst/>
          </a:prstGeom>
          <a:solidFill>
            <a:schemeClr val="bg1"/>
          </a:solidFill>
        </p:spPr>
        <p:txBody>
          <a:bodyPr/>
          <a:lstStyle>
            <a:lvl1pPr marL="0" indent="0">
              <a:buNone/>
              <a:defRPr baseline="0"/>
            </a:lvl1pPr>
          </a:lstStyle>
          <a:p>
            <a:r>
              <a:rPr lang="en-CA" dirty="0" smtClean="0"/>
              <a:t> </a:t>
            </a:r>
            <a:endParaRPr lang="en-CA" dirty="0"/>
          </a:p>
        </p:txBody>
      </p:sp>
      <p:sp>
        <p:nvSpPr>
          <p:cNvPr id="2" name="Title 1"/>
          <p:cNvSpPr>
            <a:spLocks noGrp="1"/>
          </p:cNvSpPr>
          <p:nvPr>
            <p:ph type="title" hasCustomPrompt="1"/>
          </p:nvPr>
        </p:nvSpPr>
        <p:spPr>
          <a:xfrm>
            <a:off x="548877" y="465536"/>
            <a:ext cx="5305501" cy="404904"/>
          </a:xfrm>
        </p:spPr>
        <p:txBody>
          <a:bodyPr>
            <a:normAutofit/>
          </a:bodyPr>
          <a:lstStyle>
            <a:lvl1pPr>
              <a:defRPr sz="2300">
                <a:solidFill>
                  <a:schemeClr val="tx2"/>
                </a:solidFill>
              </a:defRPr>
            </a:lvl1pPr>
          </a:lstStyle>
          <a:p>
            <a:r>
              <a:rPr lang="en-US" dirty="0" smtClean="0"/>
              <a:t>Title</a:t>
            </a:r>
            <a:endParaRPr lang="en-CA" dirty="0"/>
          </a:p>
        </p:txBody>
      </p:sp>
      <p:sp>
        <p:nvSpPr>
          <p:cNvPr id="3" name="Content Placeholder 2"/>
          <p:cNvSpPr>
            <a:spLocks noGrp="1"/>
          </p:cNvSpPr>
          <p:nvPr>
            <p:ph sz="half" idx="1" hasCustomPrompt="1"/>
          </p:nvPr>
        </p:nvSpPr>
        <p:spPr>
          <a:xfrm>
            <a:off x="548879" y="1369219"/>
            <a:ext cx="2562300" cy="3308747"/>
          </a:xfrm>
        </p:spPr>
        <p:txBody>
          <a:bodyPr>
            <a:normAutofit/>
          </a:bodyPr>
          <a:lstStyle>
            <a:lvl1pPr>
              <a:defRPr sz="1400"/>
            </a:lvl1pPr>
            <a:lvl2pPr>
              <a:defRPr sz="1400"/>
            </a:lvl2pPr>
            <a:lvl3pPr>
              <a:defRPr sz="1400"/>
            </a:lvl3pPr>
            <a:lvl4pPr>
              <a:defRPr sz="1400"/>
            </a:lvl4pPr>
            <a:lvl5pPr>
              <a:defRPr sz="1400"/>
            </a:lvl5pPr>
          </a:lstStyle>
          <a:p>
            <a:pPr lvl="0"/>
            <a:r>
              <a:rPr lang="en-US" dirty="0" smtClean="0"/>
              <a:t>Bullet text first level</a:t>
            </a:r>
          </a:p>
          <a:p>
            <a:pPr lvl="1"/>
            <a:r>
              <a:rPr lang="en-US" dirty="0" smtClean="0"/>
              <a:t>Second level</a:t>
            </a:r>
          </a:p>
          <a:p>
            <a:pPr lvl="2"/>
            <a:r>
              <a:rPr lang="en-US" dirty="0" smtClean="0"/>
              <a:t>Third level</a:t>
            </a:r>
          </a:p>
          <a:p>
            <a:pPr lvl="3"/>
            <a:r>
              <a:rPr lang="en-US" dirty="0" smtClean="0"/>
              <a:t>Fourth level</a:t>
            </a:r>
          </a:p>
        </p:txBody>
      </p:sp>
      <p:sp>
        <p:nvSpPr>
          <p:cNvPr id="4" name="Content Placeholder 3"/>
          <p:cNvSpPr>
            <a:spLocks noGrp="1"/>
          </p:cNvSpPr>
          <p:nvPr>
            <p:ph sz="half" idx="2" hasCustomPrompt="1"/>
          </p:nvPr>
        </p:nvSpPr>
        <p:spPr>
          <a:xfrm>
            <a:off x="3292080" y="1369218"/>
            <a:ext cx="2562298" cy="3316123"/>
          </a:xfrm>
        </p:spPr>
        <p:txBody>
          <a:bodyPr>
            <a:normAutofit/>
          </a:bodyPr>
          <a:lstStyle>
            <a:lvl1pPr>
              <a:defRPr sz="1400"/>
            </a:lvl1pPr>
            <a:lvl2pPr>
              <a:defRPr sz="1400"/>
            </a:lvl2pPr>
            <a:lvl3pPr>
              <a:defRPr sz="1400"/>
            </a:lvl3pPr>
            <a:lvl4pPr>
              <a:defRPr sz="1400"/>
            </a:lvl4pPr>
            <a:lvl5pPr>
              <a:defRPr sz="1400"/>
            </a:lvl5pPr>
          </a:lstStyle>
          <a:p>
            <a:pPr lvl="0"/>
            <a:r>
              <a:rPr lang="en-US" dirty="0" smtClean="0"/>
              <a:t>Bullet text first level</a:t>
            </a:r>
          </a:p>
          <a:p>
            <a:pPr lvl="1"/>
            <a:r>
              <a:rPr lang="en-US" dirty="0" smtClean="0"/>
              <a:t>Second level</a:t>
            </a:r>
          </a:p>
          <a:p>
            <a:pPr lvl="2"/>
            <a:r>
              <a:rPr lang="en-US" dirty="0" smtClean="0"/>
              <a:t>Third level</a:t>
            </a:r>
          </a:p>
          <a:p>
            <a:pPr lvl="3"/>
            <a:r>
              <a:rPr lang="en-US" dirty="0" smtClean="0"/>
              <a:t>Fourth level</a:t>
            </a:r>
          </a:p>
        </p:txBody>
      </p:sp>
      <p:sp>
        <p:nvSpPr>
          <p:cNvPr id="6" name="Footer Placeholder 5"/>
          <p:cNvSpPr>
            <a:spLocks noGrp="1"/>
          </p:cNvSpPr>
          <p:nvPr>
            <p:ph type="ftr" sz="quarter" idx="11"/>
          </p:nvPr>
        </p:nvSpPr>
        <p:spPr/>
        <p:txBody>
          <a:bodyPr/>
          <a:lstStyle>
            <a:lvl1pPr>
              <a:defRPr>
                <a:solidFill>
                  <a:schemeClr val="bg1"/>
                </a:solidFill>
              </a:defRPr>
            </a:lvl1pPr>
          </a:lstStyle>
          <a:p>
            <a:r>
              <a:rPr lang="en-CA" smtClean="0">
                <a:solidFill>
                  <a:srgbClr val="FFFFFF"/>
                </a:solidFill>
              </a:rPr>
              <a:t>Section Name</a:t>
            </a:r>
            <a:endParaRPr lang="en-CA" dirty="0">
              <a:solidFill>
                <a:srgbClr val="FFFFFF"/>
              </a:solidFill>
            </a:endParaRPr>
          </a:p>
        </p:txBody>
      </p:sp>
      <p:sp>
        <p:nvSpPr>
          <p:cNvPr id="7" name="Slide Number Placeholder 6"/>
          <p:cNvSpPr>
            <a:spLocks noGrp="1"/>
          </p:cNvSpPr>
          <p:nvPr>
            <p:ph type="sldNum" sz="quarter" idx="12"/>
          </p:nvPr>
        </p:nvSpPr>
        <p:spPr/>
        <p:txBody>
          <a:bodyPr/>
          <a:lstStyle/>
          <a:p>
            <a:fld id="{F3DE1264-DC43-4C9F-A94D-439F3BC26EB3}" type="slidenum">
              <a:rPr lang="en-CA" smtClean="0">
                <a:solidFill>
                  <a:srgbClr val="333F48">
                    <a:lumMod val="40000"/>
                    <a:lumOff val="60000"/>
                  </a:srgbClr>
                </a:solidFill>
              </a:rPr>
              <a:pPr/>
              <a:t>‹#›</a:t>
            </a:fld>
            <a:endParaRPr lang="en-CA">
              <a:solidFill>
                <a:srgbClr val="333F48">
                  <a:lumMod val="40000"/>
                  <a:lumOff val="60000"/>
                </a:srgbClr>
              </a:solidFill>
            </a:endParaRPr>
          </a:p>
        </p:txBody>
      </p:sp>
      <p:sp>
        <p:nvSpPr>
          <p:cNvPr id="8" name="Text Placeholder 2"/>
          <p:cNvSpPr>
            <a:spLocks noGrp="1"/>
          </p:cNvSpPr>
          <p:nvPr>
            <p:ph type="body" idx="13" hasCustomPrompt="1"/>
          </p:nvPr>
        </p:nvSpPr>
        <p:spPr>
          <a:xfrm>
            <a:off x="548878" y="824648"/>
            <a:ext cx="5305499" cy="348486"/>
          </a:xfrm>
        </p:spPr>
        <p:txBody>
          <a:bodyPr>
            <a:normAutofit/>
          </a:bodyPr>
          <a:lstStyle>
            <a:lvl1pPr marL="0" indent="0">
              <a:buNone/>
              <a:defRPr sz="1700">
                <a:solidFill>
                  <a:schemeClr val="tx2"/>
                </a:solidFill>
              </a:defRPr>
            </a:lvl1pPr>
            <a:lvl2pPr marL="342900" indent="0">
              <a:buNone/>
              <a:defRPr sz="1500">
                <a:solidFill>
                  <a:schemeClr val="tx1">
                    <a:tint val="75000"/>
                  </a:schemeClr>
                </a:solidFill>
              </a:defRPr>
            </a:lvl2pPr>
            <a:lvl3pPr marL="685800" indent="0">
              <a:buNone/>
              <a:defRPr sz="140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smtClean="0"/>
              <a:t>Subtitle</a:t>
            </a:r>
          </a:p>
        </p:txBody>
      </p:sp>
      <p:sp>
        <p:nvSpPr>
          <p:cNvPr id="9" name="SmartArt Placeholder 4"/>
          <p:cNvSpPr>
            <a:spLocks noGrp="1"/>
          </p:cNvSpPr>
          <p:nvPr>
            <p:ph type="dgm" sz="quarter" idx="61" hasCustomPrompt="1"/>
          </p:nvPr>
        </p:nvSpPr>
        <p:spPr>
          <a:xfrm>
            <a:off x="-501161" y="465535"/>
            <a:ext cx="245614" cy="351000"/>
          </a:xfrm>
          <a:solidFill>
            <a:schemeClr val="bg2"/>
          </a:solidFill>
        </p:spPr>
        <p:txBody>
          <a:bodyPr anchor="ctr">
            <a:normAutofit/>
          </a:bodyPr>
          <a:lstStyle>
            <a:lvl1pPr marL="0" indent="0" algn="ctr">
              <a:buNone/>
              <a:defRPr sz="900"/>
            </a:lvl1pPr>
          </a:lstStyle>
          <a:p>
            <a:r>
              <a:rPr lang="en-CA" dirty="0" smtClean="0"/>
              <a:t>1</a:t>
            </a:r>
            <a:endParaRPr lang="en-CA" dirty="0"/>
          </a:p>
        </p:txBody>
      </p:sp>
      <p:sp>
        <p:nvSpPr>
          <p:cNvPr id="10" name="SmartArt Placeholder 4"/>
          <p:cNvSpPr>
            <a:spLocks noGrp="1"/>
          </p:cNvSpPr>
          <p:nvPr>
            <p:ph type="dgm" sz="quarter" idx="62" hasCustomPrompt="1"/>
          </p:nvPr>
        </p:nvSpPr>
        <p:spPr>
          <a:xfrm>
            <a:off x="-501161" y="816535"/>
            <a:ext cx="245614" cy="351000"/>
          </a:xfrm>
          <a:solidFill>
            <a:schemeClr val="bg2"/>
          </a:solidFill>
        </p:spPr>
        <p:txBody>
          <a:bodyPr anchor="ctr">
            <a:normAutofit/>
          </a:bodyPr>
          <a:lstStyle>
            <a:lvl1pPr marL="0" indent="0" algn="ctr">
              <a:buNone/>
              <a:defRPr sz="900"/>
            </a:lvl1pPr>
          </a:lstStyle>
          <a:p>
            <a:r>
              <a:rPr lang="en-CA" dirty="0" smtClean="0"/>
              <a:t>2</a:t>
            </a:r>
            <a:endParaRPr lang="en-CA" dirty="0"/>
          </a:p>
        </p:txBody>
      </p:sp>
      <p:sp>
        <p:nvSpPr>
          <p:cNvPr id="11" name="SmartArt Placeholder 4"/>
          <p:cNvSpPr>
            <a:spLocks noGrp="1"/>
          </p:cNvSpPr>
          <p:nvPr>
            <p:ph type="dgm" sz="quarter" idx="63" hasCustomPrompt="1"/>
          </p:nvPr>
        </p:nvSpPr>
        <p:spPr>
          <a:xfrm>
            <a:off x="-501161" y="1167535"/>
            <a:ext cx="245614" cy="351000"/>
          </a:xfrm>
          <a:solidFill>
            <a:schemeClr val="bg2"/>
          </a:solidFill>
        </p:spPr>
        <p:txBody>
          <a:bodyPr anchor="ctr">
            <a:normAutofit/>
          </a:bodyPr>
          <a:lstStyle>
            <a:lvl1pPr marL="0" indent="0" algn="ctr">
              <a:buNone/>
              <a:defRPr sz="900"/>
            </a:lvl1pPr>
          </a:lstStyle>
          <a:p>
            <a:r>
              <a:rPr lang="en-CA" dirty="0" smtClean="0"/>
              <a:t>3</a:t>
            </a:r>
            <a:endParaRPr lang="en-CA" dirty="0"/>
          </a:p>
        </p:txBody>
      </p:sp>
      <p:sp>
        <p:nvSpPr>
          <p:cNvPr id="12" name="SmartArt Placeholder 4"/>
          <p:cNvSpPr>
            <a:spLocks noGrp="1"/>
          </p:cNvSpPr>
          <p:nvPr>
            <p:ph type="dgm" sz="quarter" idx="64" hasCustomPrompt="1"/>
          </p:nvPr>
        </p:nvSpPr>
        <p:spPr>
          <a:xfrm>
            <a:off x="-501161" y="1518535"/>
            <a:ext cx="245614" cy="351000"/>
          </a:xfrm>
          <a:solidFill>
            <a:schemeClr val="bg2"/>
          </a:solidFill>
        </p:spPr>
        <p:txBody>
          <a:bodyPr anchor="ctr">
            <a:normAutofit/>
          </a:bodyPr>
          <a:lstStyle>
            <a:lvl1pPr marL="0" indent="0" algn="ctr">
              <a:buNone/>
              <a:defRPr sz="900"/>
            </a:lvl1pPr>
          </a:lstStyle>
          <a:p>
            <a:r>
              <a:rPr lang="en-CA" dirty="0" smtClean="0"/>
              <a:t>4</a:t>
            </a:r>
            <a:endParaRPr lang="en-CA" dirty="0"/>
          </a:p>
        </p:txBody>
      </p:sp>
      <p:sp>
        <p:nvSpPr>
          <p:cNvPr id="13" name="SmartArt Placeholder 4"/>
          <p:cNvSpPr>
            <a:spLocks noGrp="1"/>
          </p:cNvSpPr>
          <p:nvPr>
            <p:ph type="dgm" sz="quarter" idx="65" hasCustomPrompt="1"/>
          </p:nvPr>
        </p:nvSpPr>
        <p:spPr>
          <a:xfrm>
            <a:off x="-501161" y="1869535"/>
            <a:ext cx="245614" cy="351000"/>
          </a:xfrm>
          <a:solidFill>
            <a:schemeClr val="bg2"/>
          </a:solidFill>
        </p:spPr>
        <p:txBody>
          <a:bodyPr anchor="ctr">
            <a:normAutofit/>
          </a:bodyPr>
          <a:lstStyle>
            <a:lvl1pPr marL="0" indent="0" algn="ctr">
              <a:buNone/>
              <a:defRPr sz="900"/>
            </a:lvl1pPr>
          </a:lstStyle>
          <a:p>
            <a:r>
              <a:rPr lang="en-CA" dirty="0" smtClean="0"/>
              <a:t>5</a:t>
            </a:r>
            <a:endParaRPr lang="en-CA" dirty="0"/>
          </a:p>
        </p:txBody>
      </p:sp>
      <p:sp>
        <p:nvSpPr>
          <p:cNvPr id="14" name="SmartArt Placeholder 4"/>
          <p:cNvSpPr>
            <a:spLocks noGrp="1"/>
          </p:cNvSpPr>
          <p:nvPr>
            <p:ph type="dgm" sz="quarter" idx="66" hasCustomPrompt="1"/>
          </p:nvPr>
        </p:nvSpPr>
        <p:spPr>
          <a:xfrm>
            <a:off x="-501161" y="2220535"/>
            <a:ext cx="245614" cy="351000"/>
          </a:xfrm>
          <a:solidFill>
            <a:schemeClr val="bg2"/>
          </a:solidFill>
        </p:spPr>
        <p:txBody>
          <a:bodyPr anchor="ctr">
            <a:normAutofit/>
          </a:bodyPr>
          <a:lstStyle>
            <a:lvl1pPr marL="0" indent="0" algn="ctr">
              <a:buNone/>
              <a:defRPr sz="900"/>
            </a:lvl1pPr>
          </a:lstStyle>
          <a:p>
            <a:r>
              <a:rPr lang="en-CA" dirty="0" smtClean="0"/>
              <a:t>6</a:t>
            </a:r>
            <a:endParaRPr lang="en-CA" dirty="0"/>
          </a:p>
        </p:txBody>
      </p:sp>
      <p:sp>
        <p:nvSpPr>
          <p:cNvPr id="15" name="SmartArt Placeholder 4"/>
          <p:cNvSpPr>
            <a:spLocks noGrp="1"/>
          </p:cNvSpPr>
          <p:nvPr>
            <p:ph type="dgm" sz="quarter" idx="67" hasCustomPrompt="1"/>
          </p:nvPr>
        </p:nvSpPr>
        <p:spPr>
          <a:xfrm>
            <a:off x="-501161" y="2571535"/>
            <a:ext cx="245614" cy="351000"/>
          </a:xfrm>
          <a:solidFill>
            <a:schemeClr val="bg2"/>
          </a:solidFill>
        </p:spPr>
        <p:txBody>
          <a:bodyPr anchor="ctr">
            <a:normAutofit/>
          </a:bodyPr>
          <a:lstStyle>
            <a:lvl1pPr marL="0" indent="0" algn="ctr">
              <a:buNone/>
              <a:defRPr sz="900"/>
            </a:lvl1pPr>
          </a:lstStyle>
          <a:p>
            <a:r>
              <a:rPr lang="en-CA" dirty="0" smtClean="0"/>
              <a:t>7</a:t>
            </a:r>
            <a:endParaRPr lang="en-CA" dirty="0"/>
          </a:p>
        </p:txBody>
      </p:sp>
      <p:sp>
        <p:nvSpPr>
          <p:cNvPr id="16" name="SmartArt Placeholder 4"/>
          <p:cNvSpPr>
            <a:spLocks noGrp="1"/>
          </p:cNvSpPr>
          <p:nvPr>
            <p:ph type="dgm" sz="quarter" idx="68" hasCustomPrompt="1"/>
          </p:nvPr>
        </p:nvSpPr>
        <p:spPr>
          <a:xfrm>
            <a:off x="-501161" y="2922535"/>
            <a:ext cx="245614" cy="351000"/>
          </a:xfrm>
          <a:solidFill>
            <a:schemeClr val="bg2"/>
          </a:solidFill>
        </p:spPr>
        <p:txBody>
          <a:bodyPr anchor="ctr">
            <a:normAutofit/>
          </a:bodyPr>
          <a:lstStyle>
            <a:lvl1pPr marL="0" indent="0" algn="ctr">
              <a:buNone/>
              <a:defRPr sz="900"/>
            </a:lvl1pPr>
          </a:lstStyle>
          <a:p>
            <a:r>
              <a:rPr lang="en-CA" dirty="0" smtClean="0"/>
              <a:t>8</a:t>
            </a:r>
            <a:endParaRPr lang="en-CA" dirty="0"/>
          </a:p>
        </p:txBody>
      </p:sp>
      <p:sp>
        <p:nvSpPr>
          <p:cNvPr id="17" name="SmartArt Placeholder 4"/>
          <p:cNvSpPr>
            <a:spLocks noGrp="1"/>
          </p:cNvSpPr>
          <p:nvPr>
            <p:ph type="dgm" sz="quarter" idx="69" hasCustomPrompt="1"/>
          </p:nvPr>
        </p:nvSpPr>
        <p:spPr>
          <a:xfrm>
            <a:off x="-501161" y="3273535"/>
            <a:ext cx="245614" cy="351000"/>
          </a:xfrm>
          <a:solidFill>
            <a:schemeClr val="bg2"/>
          </a:solidFill>
        </p:spPr>
        <p:txBody>
          <a:bodyPr anchor="ctr">
            <a:normAutofit/>
          </a:bodyPr>
          <a:lstStyle>
            <a:lvl1pPr marL="0" indent="0" algn="ctr">
              <a:buNone/>
              <a:defRPr sz="900"/>
            </a:lvl1pPr>
          </a:lstStyle>
          <a:p>
            <a:r>
              <a:rPr lang="en-CA" dirty="0" smtClean="0"/>
              <a:t>9</a:t>
            </a:r>
            <a:endParaRPr lang="en-CA" dirty="0"/>
          </a:p>
        </p:txBody>
      </p:sp>
      <p:sp>
        <p:nvSpPr>
          <p:cNvPr id="18" name="SmartArt Placeholder 4"/>
          <p:cNvSpPr>
            <a:spLocks noGrp="1"/>
          </p:cNvSpPr>
          <p:nvPr>
            <p:ph type="dgm" sz="quarter" idx="70" hasCustomPrompt="1"/>
          </p:nvPr>
        </p:nvSpPr>
        <p:spPr>
          <a:xfrm>
            <a:off x="-501161" y="3624535"/>
            <a:ext cx="245614" cy="351000"/>
          </a:xfrm>
          <a:solidFill>
            <a:schemeClr val="bg2"/>
          </a:solidFill>
        </p:spPr>
        <p:txBody>
          <a:bodyPr anchor="ctr">
            <a:normAutofit/>
          </a:bodyPr>
          <a:lstStyle>
            <a:lvl1pPr marL="0" indent="0" algn="ctr">
              <a:buNone/>
              <a:defRPr sz="900"/>
            </a:lvl1pPr>
          </a:lstStyle>
          <a:p>
            <a:r>
              <a:rPr lang="en-CA" dirty="0" smtClean="0"/>
              <a:t>10</a:t>
            </a:r>
            <a:endParaRPr lang="en-CA" dirty="0"/>
          </a:p>
        </p:txBody>
      </p:sp>
      <p:sp>
        <p:nvSpPr>
          <p:cNvPr id="19" name="SmartArt Placeholder 4"/>
          <p:cNvSpPr>
            <a:spLocks noGrp="1"/>
          </p:cNvSpPr>
          <p:nvPr>
            <p:ph type="dgm" sz="quarter" idx="71" hasCustomPrompt="1"/>
          </p:nvPr>
        </p:nvSpPr>
        <p:spPr>
          <a:xfrm>
            <a:off x="-501161" y="3977639"/>
            <a:ext cx="245614" cy="351000"/>
          </a:xfrm>
          <a:solidFill>
            <a:schemeClr val="bg2"/>
          </a:solidFill>
        </p:spPr>
        <p:txBody>
          <a:bodyPr anchor="ctr">
            <a:normAutofit/>
          </a:bodyPr>
          <a:lstStyle>
            <a:lvl1pPr marL="0" indent="0" algn="ctr">
              <a:buNone/>
              <a:defRPr sz="900"/>
            </a:lvl1pPr>
          </a:lstStyle>
          <a:p>
            <a:r>
              <a:rPr lang="en-CA" dirty="0" smtClean="0"/>
              <a:t>11</a:t>
            </a:r>
            <a:endParaRPr lang="en-CA" dirty="0"/>
          </a:p>
        </p:txBody>
      </p:sp>
      <p:sp>
        <p:nvSpPr>
          <p:cNvPr id="20" name="SmartArt Placeholder 4"/>
          <p:cNvSpPr>
            <a:spLocks noGrp="1"/>
          </p:cNvSpPr>
          <p:nvPr>
            <p:ph type="dgm" sz="quarter" idx="72" hasCustomPrompt="1"/>
          </p:nvPr>
        </p:nvSpPr>
        <p:spPr>
          <a:xfrm>
            <a:off x="-501161" y="4326966"/>
            <a:ext cx="245614" cy="351000"/>
          </a:xfrm>
          <a:solidFill>
            <a:schemeClr val="bg2"/>
          </a:solidFill>
        </p:spPr>
        <p:txBody>
          <a:bodyPr anchor="ctr">
            <a:normAutofit/>
          </a:bodyPr>
          <a:lstStyle>
            <a:lvl1pPr marL="0" indent="0" algn="ctr">
              <a:buNone/>
              <a:defRPr sz="900"/>
            </a:lvl1pPr>
          </a:lstStyle>
          <a:p>
            <a:r>
              <a:rPr lang="en-CA" dirty="0" smtClean="0"/>
              <a:t>12</a:t>
            </a:r>
            <a:endParaRPr lang="en-CA" dirty="0"/>
          </a:p>
        </p:txBody>
      </p:sp>
      <p:sp>
        <p:nvSpPr>
          <p:cNvPr id="21" name="SmartArt Placeholder 4"/>
          <p:cNvSpPr>
            <a:spLocks noGrp="1"/>
          </p:cNvSpPr>
          <p:nvPr>
            <p:ph type="dgm" sz="quarter" idx="73" hasCustomPrompt="1"/>
          </p:nvPr>
        </p:nvSpPr>
        <p:spPr>
          <a:xfrm>
            <a:off x="548879" y="-378476"/>
            <a:ext cx="504900" cy="162000"/>
          </a:xfrm>
          <a:solidFill>
            <a:schemeClr val="bg2"/>
          </a:solidFill>
        </p:spPr>
        <p:txBody>
          <a:bodyPr anchor="ctr">
            <a:normAutofit/>
          </a:bodyPr>
          <a:lstStyle>
            <a:lvl1pPr marL="0" indent="0" algn="ctr">
              <a:buNone/>
              <a:defRPr sz="900"/>
            </a:lvl1pPr>
          </a:lstStyle>
          <a:p>
            <a:r>
              <a:rPr lang="en-CA" dirty="0" smtClean="0"/>
              <a:t>1</a:t>
            </a:r>
            <a:endParaRPr lang="en-CA" dirty="0"/>
          </a:p>
        </p:txBody>
      </p:sp>
      <p:sp>
        <p:nvSpPr>
          <p:cNvPr id="22" name="SmartArt Placeholder 4"/>
          <p:cNvSpPr>
            <a:spLocks noGrp="1"/>
          </p:cNvSpPr>
          <p:nvPr>
            <p:ph type="dgm" sz="quarter" idx="74" hasCustomPrompt="1"/>
          </p:nvPr>
        </p:nvSpPr>
        <p:spPr>
          <a:xfrm>
            <a:off x="1234679" y="-378476"/>
            <a:ext cx="504900" cy="162000"/>
          </a:xfrm>
          <a:solidFill>
            <a:schemeClr val="bg2"/>
          </a:solidFill>
        </p:spPr>
        <p:txBody>
          <a:bodyPr anchor="ctr">
            <a:normAutofit/>
          </a:bodyPr>
          <a:lstStyle>
            <a:lvl1pPr marL="0" indent="0" algn="ctr">
              <a:buNone/>
              <a:defRPr sz="900"/>
            </a:lvl1pPr>
          </a:lstStyle>
          <a:p>
            <a:r>
              <a:rPr lang="en-CA" dirty="0" smtClean="0"/>
              <a:t>2</a:t>
            </a:r>
            <a:endParaRPr lang="en-CA" dirty="0"/>
          </a:p>
        </p:txBody>
      </p:sp>
      <p:sp>
        <p:nvSpPr>
          <p:cNvPr id="23" name="SmartArt Placeholder 4"/>
          <p:cNvSpPr>
            <a:spLocks noGrp="1"/>
          </p:cNvSpPr>
          <p:nvPr>
            <p:ph type="dgm" sz="quarter" idx="75" hasCustomPrompt="1"/>
          </p:nvPr>
        </p:nvSpPr>
        <p:spPr>
          <a:xfrm>
            <a:off x="1920478" y="-378476"/>
            <a:ext cx="504900" cy="162000"/>
          </a:xfrm>
          <a:solidFill>
            <a:schemeClr val="bg2"/>
          </a:solidFill>
        </p:spPr>
        <p:txBody>
          <a:bodyPr anchor="ctr">
            <a:normAutofit/>
          </a:bodyPr>
          <a:lstStyle>
            <a:lvl1pPr marL="0" indent="0" algn="ctr">
              <a:buNone/>
              <a:defRPr sz="900"/>
            </a:lvl1pPr>
          </a:lstStyle>
          <a:p>
            <a:r>
              <a:rPr lang="en-CA" dirty="0" smtClean="0"/>
              <a:t>3</a:t>
            </a:r>
            <a:endParaRPr lang="en-CA" dirty="0"/>
          </a:p>
        </p:txBody>
      </p:sp>
      <p:sp>
        <p:nvSpPr>
          <p:cNvPr id="24" name="SmartArt Placeholder 4"/>
          <p:cNvSpPr>
            <a:spLocks noGrp="1"/>
          </p:cNvSpPr>
          <p:nvPr>
            <p:ph type="dgm" sz="quarter" idx="76" hasCustomPrompt="1"/>
          </p:nvPr>
        </p:nvSpPr>
        <p:spPr>
          <a:xfrm>
            <a:off x="2606279" y="-378476"/>
            <a:ext cx="504900" cy="162000"/>
          </a:xfrm>
          <a:solidFill>
            <a:schemeClr val="bg2"/>
          </a:solidFill>
        </p:spPr>
        <p:txBody>
          <a:bodyPr anchor="ctr">
            <a:normAutofit/>
          </a:bodyPr>
          <a:lstStyle>
            <a:lvl1pPr marL="0" indent="0" algn="ctr">
              <a:buNone/>
              <a:defRPr sz="900"/>
            </a:lvl1pPr>
          </a:lstStyle>
          <a:p>
            <a:r>
              <a:rPr lang="en-CA" dirty="0" smtClean="0"/>
              <a:t>4</a:t>
            </a:r>
            <a:endParaRPr lang="en-CA" dirty="0"/>
          </a:p>
        </p:txBody>
      </p:sp>
      <p:sp>
        <p:nvSpPr>
          <p:cNvPr id="25" name="SmartArt Placeholder 4"/>
          <p:cNvSpPr>
            <a:spLocks noGrp="1"/>
          </p:cNvSpPr>
          <p:nvPr>
            <p:ph type="dgm" sz="quarter" idx="77" hasCustomPrompt="1"/>
          </p:nvPr>
        </p:nvSpPr>
        <p:spPr>
          <a:xfrm>
            <a:off x="3292079" y="-378476"/>
            <a:ext cx="504900" cy="162000"/>
          </a:xfrm>
          <a:solidFill>
            <a:schemeClr val="bg2"/>
          </a:solidFill>
        </p:spPr>
        <p:txBody>
          <a:bodyPr anchor="ctr">
            <a:normAutofit/>
          </a:bodyPr>
          <a:lstStyle>
            <a:lvl1pPr marL="0" indent="0" algn="ctr">
              <a:buNone/>
              <a:defRPr sz="900"/>
            </a:lvl1pPr>
          </a:lstStyle>
          <a:p>
            <a:r>
              <a:rPr lang="en-CA" dirty="0" smtClean="0"/>
              <a:t>5</a:t>
            </a:r>
            <a:endParaRPr lang="en-CA" dirty="0"/>
          </a:p>
        </p:txBody>
      </p:sp>
      <p:sp>
        <p:nvSpPr>
          <p:cNvPr id="26" name="SmartArt Placeholder 4"/>
          <p:cNvSpPr>
            <a:spLocks noGrp="1"/>
          </p:cNvSpPr>
          <p:nvPr>
            <p:ph type="dgm" sz="quarter" idx="78" hasCustomPrompt="1"/>
          </p:nvPr>
        </p:nvSpPr>
        <p:spPr>
          <a:xfrm>
            <a:off x="3977879" y="-378476"/>
            <a:ext cx="504900" cy="162000"/>
          </a:xfrm>
          <a:solidFill>
            <a:schemeClr val="bg2"/>
          </a:solidFill>
        </p:spPr>
        <p:txBody>
          <a:bodyPr anchor="ctr">
            <a:normAutofit/>
          </a:bodyPr>
          <a:lstStyle>
            <a:lvl1pPr marL="0" indent="0" algn="ctr">
              <a:buNone/>
              <a:defRPr sz="900"/>
            </a:lvl1pPr>
          </a:lstStyle>
          <a:p>
            <a:r>
              <a:rPr lang="en-CA" dirty="0" smtClean="0"/>
              <a:t>6</a:t>
            </a:r>
            <a:endParaRPr lang="en-CA" dirty="0"/>
          </a:p>
        </p:txBody>
      </p:sp>
      <p:sp>
        <p:nvSpPr>
          <p:cNvPr id="27" name="SmartArt Placeholder 4"/>
          <p:cNvSpPr>
            <a:spLocks noGrp="1"/>
          </p:cNvSpPr>
          <p:nvPr>
            <p:ph type="dgm" sz="quarter" idx="79" hasCustomPrompt="1"/>
          </p:nvPr>
        </p:nvSpPr>
        <p:spPr>
          <a:xfrm>
            <a:off x="4663678" y="-378476"/>
            <a:ext cx="504900" cy="162000"/>
          </a:xfrm>
          <a:solidFill>
            <a:schemeClr val="bg2"/>
          </a:solidFill>
        </p:spPr>
        <p:txBody>
          <a:bodyPr anchor="ctr">
            <a:normAutofit/>
          </a:bodyPr>
          <a:lstStyle>
            <a:lvl1pPr marL="0" indent="0" algn="ctr">
              <a:buNone/>
              <a:defRPr sz="900"/>
            </a:lvl1pPr>
          </a:lstStyle>
          <a:p>
            <a:r>
              <a:rPr lang="en-CA" dirty="0" smtClean="0"/>
              <a:t>7</a:t>
            </a:r>
            <a:endParaRPr lang="en-CA" dirty="0"/>
          </a:p>
        </p:txBody>
      </p:sp>
      <p:sp>
        <p:nvSpPr>
          <p:cNvPr id="28" name="SmartArt Placeholder 4"/>
          <p:cNvSpPr>
            <a:spLocks noGrp="1"/>
          </p:cNvSpPr>
          <p:nvPr>
            <p:ph type="dgm" sz="quarter" idx="80" hasCustomPrompt="1"/>
          </p:nvPr>
        </p:nvSpPr>
        <p:spPr>
          <a:xfrm>
            <a:off x="5349477" y="-378476"/>
            <a:ext cx="504900" cy="162000"/>
          </a:xfrm>
          <a:solidFill>
            <a:schemeClr val="bg2"/>
          </a:solidFill>
        </p:spPr>
        <p:txBody>
          <a:bodyPr anchor="ctr">
            <a:normAutofit/>
          </a:bodyPr>
          <a:lstStyle>
            <a:lvl1pPr marL="0" indent="0" algn="ctr">
              <a:buNone/>
              <a:defRPr sz="900"/>
            </a:lvl1pPr>
          </a:lstStyle>
          <a:p>
            <a:r>
              <a:rPr lang="en-CA" dirty="0" smtClean="0"/>
              <a:t>8</a:t>
            </a:r>
            <a:endParaRPr lang="en-CA" dirty="0"/>
          </a:p>
        </p:txBody>
      </p:sp>
      <p:sp>
        <p:nvSpPr>
          <p:cNvPr id="29" name="SmartArt Placeholder 4"/>
          <p:cNvSpPr>
            <a:spLocks noGrp="1"/>
          </p:cNvSpPr>
          <p:nvPr>
            <p:ph type="dgm" sz="quarter" idx="81" hasCustomPrompt="1"/>
          </p:nvPr>
        </p:nvSpPr>
        <p:spPr>
          <a:xfrm>
            <a:off x="6032822" y="-378476"/>
            <a:ext cx="504900" cy="162000"/>
          </a:xfrm>
          <a:solidFill>
            <a:schemeClr val="bg2"/>
          </a:solidFill>
        </p:spPr>
        <p:txBody>
          <a:bodyPr anchor="ctr">
            <a:normAutofit/>
          </a:bodyPr>
          <a:lstStyle>
            <a:lvl1pPr marL="0" indent="0" algn="ctr">
              <a:buNone/>
              <a:defRPr sz="900"/>
            </a:lvl1pPr>
          </a:lstStyle>
          <a:p>
            <a:r>
              <a:rPr lang="en-CA" dirty="0" smtClean="0"/>
              <a:t>9</a:t>
            </a:r>
            <a:endParaRPr lang="en-CA" dirty="0"/>
          </a:p>
        </p:txBody>
      </p:sp>
      <p:sp>
        <p:nvSpPr>
          <p:cNvPr id="30" name="SmartArt Placeholder 4"/>
          <p:cNvSpPr>
            <a:spLocks noGrp="1"/>
          </p:cNvSpPr>
          <p:nvPr>
            <p:ph type="dgm" sz="quarter" idx="82" hasCustomPrompt="1"/>
          </p:nvPr>
        </p:nvSpPr>
        <p:spPr>
          <a:xfrm>
            <a:off x="6716166" y="-378476"/>
            <a:ext cx="504900" cy="162000"/>
          </a:xfrm>
          <a:solidFill>
            <a:schemeClr val="bg2"/>
          </a:solidFill>
        </p:spPr>
        <p:txBody>
          <a:bodyPr anchor="ctr">
            <a:normAutofit/>
          </a:bodyPr>
          <a:lstStyle>
            <a:lvl1pPr marL="0" indent="0" algn="ctr">
              <a:buNone/>
              <a:defRPr sz="900"/>
            </a:lvl1pPr>
          </a:lstStyle>
          <a:p>
            <a:r>
              <a:rPr lang="en-CA" dirty="0" smtClean="0"/>
              <a:t>10</a:t>
            </a:r>
            <a:endParaRPr lang="en-CA" dirty="0"/>
          </a:p>
        </p:txBody>
      </p:sp>
      <p:sp>
        <p:nvSpPr>
          <p:cNvPr id="31" name="SmartArt Placeholder 4"/>
          <p:cNvSpPr>
            <a:spLocks noGrp="1"/>
          </p:cNvSpPr>
          <p:nvPr>
            <p:ph type="dgm" sz="quarter" idx="83" hasCustomPrompt="1"/>
          </p:nvPr>
        </p:nvSpPr>
        <p:spPr>
          <a:xfrm>
            <a:off x="7404422" y="-378476"/>
            <a:ext cx="504900" cy="162000"/>
          </a:xfrm>
          <a:solidFill>
            <a:schemeClr val="bg2"/>
          </a:solidFill>
        </p:spPr>
        <p:txBody>
          <a:bodyPr anchor="ctr">
            <a:normAutofit/>
          </a:bodyPr>
          <a:lstStyle>
            <a:lvl1pPr marL="0" indent="0" algn="ctr">
              <a:buNone/>
              <a:defRPr sz="900"/>
            </a:lvl1pPr>
          </a:lstStyle>
          <a:p>
            <a:r>
              <a:rPr lang="en-CA" dirty="0" smtClean="0"/>
              <a:t>11</a:t>
            </a:r>
            <a:endParaRPr lang="en-CA" dirty="0"/>
          </a:p>
        </p:txBody>
      </p:sp>
      <p:sp>
        <p:nvSpPr>
          <p:cNvPr id="32" name="SmartArt Placeholder 4"/>
          <p:cNvSpPr>
            <a:spLocks noGrp="1"/>
          </p:cNvSpPr>
          <p:nvPr>
            <p:ph type="dgm" sz="quarter" idx="84" hasCustomPrompt="1"/>
          </p:nvPr>
        </p:nvSpPr>
        <p:spPr>
          <a:xfrm>
            <a:off x="8085983" y="-378476"/>
            <a:ext cx="504900" cy="162000"/>
          </a:xfrm>
          <a:solidFill>
            <a:schemeClr val="bg2"/>
          </a:solidFill>
        </p:spPr>
        <p:txBody>
          <a:bodyPr anchor="ctr">
            <a:normAutofit/>
          </a:bodyPr>
          <a:lstStyle>
            <a:lvl1pPr marL="0" indent="0" algn="ctr">
              <a:buNone/>
              <a:defRPr sz="900"/>
            </a:lvl1pPr>
          </a:lstStyle>
          <a:p>
            <a:r>
              <a:rPr lang="en-CA" dirty="0" smtClean="0"/>
              <a:t>12</a:t>
            </a:r>
            <a:endParaRPr lang="en-CA" dirty="0"/>
          </a:p>
        </p:txBody>
      </p:sp>
    </p:spTree>
    <p:extLst>
      <p:ext uri="{BB962C8B-B14F-4D97-AF65-F5344CB8AC3E}">
        <p14:creationId xmlns:p14="http://schemas.microsoft.com/office/powerpoint/2010/main" val="2407038847"/>
      </p:ext>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ntent slide - backdrop image (1+1)">
    <p:spTree>
      <p:nvGrpSpPr>
        <p:cNvPr id="1" name=""/>
        <p:cNvGrpSpPr/>
        <p:nvPr/>
      </p:nvGrpSpPr>
      <p:grpSpPr>
        <a:xfrm>
          <a:off x="0" y="0"/>
          <a:ext cx="0" cy="0"/>
          <a:chOff x="0" y="0"/>
          <a:chExt cx="0" cy="0"/>
        </a:xfrm>
      </p:grpSpPr>
      <p:sp>
        <p:nvSpPr>
          <p:cNvPr id="41" name="Picture Placeholder 8"/>
          <p:cNvSpPr>
            <a:spLocks noGrp="1"/>
          </p:cNvSpPr>
          <p:nvPr>
            <p:ph type="pic" sz="quarter" idx="60" hasCustomPrompt="1"/>
          </p:nvPr>
        </p:nvSpPr>
        <p:spPr>
          <a:xfrm>
            <a:off x="6537722" y="0"/>
            <a:ext cx="2606277" cy="5143500"/>
          </a:xfrm>
          <a:solidFill>
            <a:schemeClr val="bg2"/>
          </a:solidFill>
        </p:spPr>
        <p:txBody>
          <a:bodyPr anchor="t"/>
          <a:lstStyle>
            <a:lvl1pPr marL="0" indent="0" algn="ctr">
              <a:buFont typeface="+mj-lt"/>
              <a:buNone/>
              <a:defRPr sz="900" baseline="0"/>
            </a:lvl1pPr>
          </a:lstStyle>
          <a:p>
            <a:r>
              <a:rPr lang="en-CA" dirty="0" smtClean="0"/>
              <a:t> </a:t>
            </a:r>
            <a:endParaRPr lang="en-CA" dirty="0"/>
          </a:p>
        </p:txBody>
      </p:sp>
      <p:sp>
        <p:nvSpPr>
          <p:cNvPr id="2" name="Title 1"/>
          <p:cNvSpPr>
            <a:spLocks noGrp="1"/>
          </p:cNvSpPr>
          <p:nvPr>
            <p:ph type="title" hasCustomPrompt="1"/>
          </p:nvPr>
        </p:nvSpPr>
        <p:spPr>
          <a:xfrm>
            <a:off x="548877" y="465535"/>
            <a:ext cx="5305501" cy="404905"/>
          </a:xfrm>
        </p:spPr>
        <p:txBody>
          <a:bodyPr>
            <a:normAutofit/>
          </a:bodyPr>
          <a:lstStyle>
            <a:lvl1pPr>
              <a:defRPr sz="2300">
                <a:solidFill>
                  <a:schemeClr val="tx2"/>
                </a:solidFill>
              </a:defRPr>
            </a:lvl1pPr>
          </a:lstStyle>
          <a:p>
            <a:r>
              <a:rPr lang="en-US" dirty="0" smtClean="0"/>
              <a:t>Title</a:t>
            </a:r>
            <a:endParaRPr lang="en-CA" dirty="0"/>
          </a:p>
        </p:txBody>
      </p:sp>
      <p:sp>
        <p:nvSpPr>
          <p:cNvPr id="3" name="Content Placeholder 2"/>
          <p:cNvSpPr>
            <a:spLocks noGrp="1"/>
          </p:cNvSpPr>
          <p:nvPr>
            <p:ph idx="1" hasCustomPrompt="1"/>
          </p:nvPr>
        </p:nvSpPr>
        <p:spPr>
          <a:xfrm>
            <a:off x="548877" y="1046285"/>
            <a:ext cx="5305501" cy="3639058"/>
          </a:xfrm>
        </p:spPr>
        <p:txBody>
          <a:bodyPr>
            <a:normAutofit/>
          </a:bodyPr>
          <a:lstStyle>
            <a:lvl1pPr>
              <a:defRPr sz="1400"/>
            </a:lvl1pPr>
            <a:lvl2pPr>
              <a:defRPr sz="1400"/>
            </a:lvl2pPr>
            <a:lvl3pPr>
              <a:defRPr sz="1400"/>
            </a:lvl3pPr>
            <a:lvl4pPr>
              <a:defRPr sz="1400"/>
            </a:lvl4pPr>
            <a:lvl5pPr>
              <a:defRPr sz="1400"/>
            </a:lvl5pPr>
          </a:lstStyle>
          <a:p>
            <a:pPr lvl="0"/>
            <a:r>
              <a:rPr lang="en-US" dirty="0" smtClean="0"/>
              <a:t>Bullet text first level</a:t>
            </a:r>
          </a:p>
          <a:p>
            <a:pPr lvl="1"/>
            <a:r>
              <a:rPr lang="en-US" dirty="0" smtClean="0"/>
              <a:t>Second level</a:t>
            </a:r>
          </a:p>
          <a:p>
            <a:pPr lvl="2"/>
            <a:r>
              <a:rPr lang="en-US" dirty="0" smtClean="0"/>
              <a:t>Third level</a:t>
            </a:r>
          </a:p>
          <a:p>
            <a:pPr lvl="3"/>
            <a:r>
              <a:rPr lang="en-US" dirty="0" smtClean="0"/>
              <a:t>Fourth level</a:t>
            </a:r>
          </a:p>
        </p:txBody>
      </p:sp>
      <p:sp>
        <p:nvSpPr>
          <p:cNvPr id="5" name="Footer Placeholder 4"/>
          <p:cNvSpPr>
            <a:spLocks noGrp="1"/>
          </p:cNvSpPr>
          <p:nvPr>
            <p:ph type="ftr" sz="quarter" idx="11"/>
          </p:nvPr>
        </p:nvSpPr>
        <p:spPr/>
        <p:txBody>
          <a:bodyPr/>
          <a:lstStyle>
            <a:lvl1pPr>
              <a:defRPr>
                <a:solidFill>
                  <a:schemeClr val="bg1"/>
                </a:solidFill>
              </a:defRPr>
            </a:lvl1pPr>
          </a:lstStyle>
          <a:p>
            <a:r>
              <a:rPr lang="en-CA" smtClean="0">
                <a:solidFill>
                  <a:srgbClr val="FFFFFF"/>
                </a:solidFill>
              </a:rPr>
              <a:t>Section Name</a:t>
            </a:r>
            <a:endParaRPr lang="en-CA" dirty="0">
              <a:solidFill>
                <a:srgbClr val="FFFFFF"/>
              </a:solidFill>
            </a:endParaRPr>
          </a:p>
        </p:txBody>
      </p:sp>
      <p:sp>
        <p:nvSpPr>
          <p:cNvPr id="6" name="Slide Number Placeholder 5"/>
          <p:cNvSpPr>
            <a:spLocks noGrp="1"/>
          </p:cNvSpPr>
          <p:nvPr>
            <p:ph type="sldNum" sz="quarter" idx="12"/>
          </p:nvPr>
        </p:nvSpPr>
        <p:spPr/>
        <p:txBody>
          <a:bodyPr/>
          <a:lstStyle/>
          <a:p>
            <a:fld id="{F3DE1264-DC43-4C9F-A94D-439F3BC26EB3}" type="slidenum">
              <a:rPr lang="en-CA" smtClean="0">
                <a:solidFill>
                  <a:srgbClr val="333F48">
                    <a:lumMod val="40000"/>
                    <a:lumOff val="60000"/>
                  </a:srgbClr>
                </a:solidFill>
              </a:rPr>
              <a:pPr/>
              <a:t>‹#›</a:t>
            </a:fld>
            <a:endParaRPr lang="en-CA">
              <a:solidFill>
                <a:srgbClr val="333F48">
                  <a:lumMod val="40000"/>
                  <a:lumOff val="60000"/>
                </a:srgbClr>
              </a:solidFill>
            </a:endParaRPr>
          </a:p>
        </p:txBody>
      </p:sp>
      <p:sp>
        <p:nvSpPr>
          <p:cNvPr id="17" name="SmartArt Placeholder 4"/>
          <p:cNvSpPr>
            <a:spLocks noGrp="1"/>
          </p:cNvSpPr>
          <p:nvPr>
            <p:ph type="dgm" sz="quarter" idx="61" hasCustomPrompt="1"/>
          </p:nvPr>
        </p:nvSpPr>
        <p:spPr>
          <a:xfrm>
            <a:off x="-501161" y="465535"/>
            <a:ext cx="245614" cy="351000"/>
          </a:xfrm>
          <a:solidFill>
            <a:schemeClr val="bg2"/>
          </a:solidFill>
        </p:spPr>
        <p:txBody>
          <a:bodyPr anchor="ctr">
            <a:normAutofit/>
          </a:bodyPr>
          <a:lstStyle>
            <a:lvl1pPr marL="0" indent="0" algn="ctr">
              <a:buNone/>
              <a:defRPr sz="900"/>
            </a:lvl1pPr>
          </a:lstStyle>
          <a:p>
            <a:r>
              <a:rPr lang="en-CA" dirty="0" smtClean="0"/>
              <a:t>1</a:t>
            </a:r>
            <a:endParaRPr lang="en-CA" dirty="0"/>
          </a:p>
        </p:txBody>
      </p:sp>
      <p:sp>
        <p:nvSpPr>
          <p:cNvPr id="18" name="SmartArt Placeholder 4"/>
          <p:cNvSpPr>
            <a:spLocks noGrp="1"/>
          </p:cNvSpPr>
          <p:nvPr>
            <p:ph type="dgm" sz="quarter" idx="62" hasCustomPrompt="1"/>
          </p:nvPr>
        </p:nvSpPr>
        <p:spPr>
          <a:xfrm>
            <a:off x="-501161" y="816535"/>
            <a:ext cx="245614" cy="351000"/>
          </a:xfrm>
          <a:solidFill>
            <a:schemeClr val="bg2"/>
          </a:solidFill>
        </p:spPr>
        <p:txBody>
          <a:bodyPr anchor="ctr">
            <a:normAutofit/>
          </a:bodyPr>
          <a:lstStyle>
            <a:lvl1pPr marL="0" indent="0" algn="ctr">
              <a:buNone/>
              <a:defRPr sz="900"/>
            </a:lvl1pPr>
          </a:lstStyle>
          <a:p>
            <a:r>
              <a:rPr lang="en-CA" dirty="0" smtClean="0"/>
              <a:t>2</a:t>
            </a:r>
            <a:endParaRPr lang="en-CA" dirty="0"/>
          </a:p>
        </p:txBody>
      </p:sp>
      <p:sp>
        <p:nvSpPr>
          <p:cNvPr id="19" name="SmartArt Placeholder 4"/>
          <p:cNvSpPr>
            <a:spLocks noGrp="1"/>
          </p:cNvSpPr>
          <p:nvPr>
            <p:ph type="dgm" sz="quarter" idx="63" hasCustomPrompt="1"/>
          </p:nvPr>
        </p:nvSpPr>
        <p:spPr>
          <a:xfrm>
            <a:off x="-501161" y="1167535"/>
            <a:ext cx="245614" cy="351000"/>
          </a:xfrm>
          <a:solidFill>
            <a:schemeClr val="bg2"/>
          </a:solidFill>
        </p:spPr>
        <p:txBody>
          <a:bodyPr anchor="ctr">
            <a:normAutofit/>
          </a:bodyPr>
          <a:lstStyle>
            <a:lvl1pPr marL="0" indent="0" algn="ctr">
              <a:buNone/>
              <a:defRPr sz="900"/>
            </a:lvl1pPr>
          </a:lstStyle>
          <a:p>
            <a:r>
              <a:rPr lang="en-CA" dirty="0" smtClean="0"/>
              <a:t>3</a:t>
            </a:r>
            <a:endParaRPr lang="en-CA" dirty="0"/>
          </a:p>
        </p:txBody>
      </p:sp>
      <p:sp>
        <p:nvSpPr>
          <p:cNvPr id="20" name="SmartArt Placeholder 4"/>
          <p:cNvSpPr>
            <a:spLocks noGrp="1"/>
          </p:cNvSpPr>
          <p:nvPr>
            <p:ph type="dgm" sz="quarter" idx="64" hasCustomPrompt="1"/>
          </p:nvPr>
        </p:nvSpPr>
        <p:spPr>
          <a:xfrm>
            <a:off x="-501161" y="1518535"/>
            <a:ext cx="245614" cy="351000"/>
          </a:xfrm>
          <a:solidFill>
            <a:schemeClr val="bg2"/>
          </a:solidFill>
        </p:spPr>
        <p:txBody>
          <a:bodyPr anchor="ctr">
            <a:normAutofit/>
          </a:bodyPr>
          <a:lstStyle>
            <a:lvl1pPr marL="0" indent="0" algn="ctr">
              <a:buNone/>
              <a:defRPr sz="900"/>
            </a:lvl1pPr>
          </a:lstStyle>
          <a:p>
            <a:r>
              <a:rPr lang="en-CA" dirty="0" smtClean="0"/>
              <a:t>4</a:t>
            </a:r>
            <a:endParaRPr lang="en-CA" dirty="0"/>
          </a:p>
        </p:txBody>
      </p:sp>
      <p:sp>
        <p:nvSpPr>
          <p:cNvPr id="21" name="SmartArt Placeholder 4"/>
          <p:cNvSpPr>
            <a:spLocks noGrp="1"/>
          </p:cNvSpPr>
          <p:nvPr>
            <p:ph type="dgm" sz="quarter" idx="65" hasCustomPrompt="1"/>
          </p:nvPr>
        </p:nvSpPr>
        <p:spPr>
          <a:xfrm>
            <a:off x="-501161" y="1869535"/>
            <a:ext cx="245614" cy="351000"/>
          </a:xfrm>
          <a:solidFill>
            <a:schemeClr val="bg2"/>
          </a:solidFill>
        </p:spPr>
        <p:txBody>
          <a:bodyPr anchor="ctr">
            <a:normAutofit/>
          </a:bodyPr>
          <a:lstStyle>
            <a:lvl1pPr marL="0" indent="0" algn="ctr">
              <a:buNone/>
              <a:defRPr sz="900"/>
            </a:lvl1pPr>
          </a:lstStyle>
          <a:p>
            <a:r>
              <a:rPr lang="en-CA" dirty="0" smtClean="0"/>
              <a:t>5</a:t>
            </a:r>
            <a:endParaRPr lang="en-CA" dirty="0"/>
          </a:p>
        </p:txBody>
      </p:sp>
      <p:sp>
        <p:nvSpPr>
          <p:cNvPr id="22" name="SmartArt Placeholder 4"/>
          <p:cNvSpPr>
            <a:spLocks noGrp="1"/>
          </p:cNvSpPr>
          <p:nvPr>
            <p:ph type="dgm" sz="quarter" idx="66" hasCustomPrompt="1"/>
          </p:nvPr>
        </p:nvSpPr>
        <p:spPr>
          <a:xfrm>
            <a:off x="-501161" y="2220535"/>
            <a:ext cx="245614" cy="351000"/>
          </a:xfrm>
          <a:solidFill>
            <a:schemeClr val="bg2"/>
          </a:solidFill>
        </p:spPr>
        <p:txBody>
          <a:bodyPr anchor="ctr">
            <a:normAutofit/>
          </a:bodyPr>
          <a:lstStyle>
            <a:lvl1pPr marL="0" indent="0" algn="ctr">
              <a:buNone/>
              <a:defRPr sz="900"/>
            </a:lvl1pPr>
          </a:lstStyle>
          <a:p>
            <a:r>
              <a:rPr lang="en-CA" dirty="0" smtClean="0"/>
              <a:t>6</a:t>
            </a:r>
            <a:endParaRPr lang="en-CA" dirty="0"/>
          </a:p>
        </p:txBody>
      </p:sp>
      <p:sp>
        <p:nvSpPr>
          <p:cNvPr id="23" name="SmartArt Placeholder 4"/>
          <p:cNvSpPr>
            <a:spLocks noGrp="1"/>
          </p:cNvSpPr>
          <p:nvPr>
            <p:ph type="dgm" sz="quarter" idx="67" hasCustomPrompt="1"/>
          </p:nvPr>
        </p:nvSpPr>
        <p:spPr>
          <a:xfrm>
            <a:off x="-501161" y="2571535"/>
            <a:ext cx="245614" cy="351000"/>
          </a:xfrm>
          <a:solidFill>
            <a:schemeClr val="bg2"/>
          </a:solidFill>
        </p:spPr>
        <p:txBody>
          <a:bodyPr anchor="ctr">
            <a:normAutofit/>
          </a:bodyPr>
          <a:lstStyle>
            <a:lvl1pPr marL="0" indent="0" algn="ctr">
              <a:buNone/>
              <a:defRPr sz="900"/>
            </a:lvl1pPr>
          </a:lstStyle>
          <a:p>
            <a:r>
              <a:rPr lang="en-CA" dirty="0" smtClean="0"/>
              <a:t>7</a:t>
            </a:r>
            <a:endParaRPr lang="en-CA" dirty="0"/>
          </a:p>
        </p:txBody>
      </p:sp>
      <p:sp>
        <p:nvSpPr>
          <p:cNvPr id="24" name="SmartArt Placeholder 4"/>
          <p:cNvSpPr>
            <a:spLocks noGrp="1"/>
          </p:cNvSpPr>
          <p:nvPr>
            <p:ph type="dgm" sz="quarter" idx="68" hasCustomPrompt="1"/>
          </p:nvPr>
        </p:nvSpPr>
        <p:spPr>
          <a:xfrm>
            <a:off x="-501161" y="2922535"/>
            <a:ext cx="245614" cy="351000"/>
          </a:xfrm>
          <a:solidFill>
            <a:schemeClr val="bg2"/>
          </a:solidFill>
        </p:spPr>
        <p:txBody>
          <a:bodyPr anchor="ctr">
            <a:normAutofit/>
          </a:bodyPr>
          <a:lstStyle>
            <a:lvl1pPr marL="0" indent="0" algn="ctr">
              <a:buNone/>
              <a:defRPr sz="900"/>
            </a:lvl1pPr>
          </a:lstStyle>
          <a:p>
            <a:r>
              <a:rPr lang="en-CA" dirty="0" smtClean="0"/>
              <a:t>8</a:t>
            </a:r>
            <a:endParaRPr lang="en-CA" dirty="0"/>
          </a:p>
        </p:txBody>
      </p:sp>
      <p:sp>
        <p:nvSpPr>
          <p:cNvPr id="25" name="SmartArt Placeholder 4"/>
          <p:cNvSpPr>
            <a:spLocks noGrp="1"/>
          </p:cNvSpPr>
          <p:nvPr>
            <p:ph type="dgm" sz="quarter" idx="69" hasCustomPrompt="1"/>
          </p:nvPr>
        </p:nvSpPr>
        <p:spPr>
          <a:xfrm>
            <a:off x="-501161" y="3273535"/>
            <a:ext cx="245614" cy="351000"/>
          </a:xfrm>
          <a:solidFill>
            <a:schemeClr val="bg2"/>
          </a:solidFill>
        </p:spPr>
        <p:txBody>
          <a:bodyPr anchor="ctr">
            <a:normAutofit/>
          </a:bodyPr>
          <a:lstStyle>
            <a:lvl1pPr marL="0" indent="0" algn="ctr">
              <a:buNone/>
              <a:defRPr sz="900"/>
            </a:lvl1pPr>
          </a:lstStyle>
          <a:p>
            <a:r>
              <a:rPr lang="en-CA" dirty="0" smtClean="0"/>
              <a:t>9</a:t>
            </a:r>
            <a:endParaRPr lang="en-CA" dirty="0"/>
          </a:p>
        </p:txBody>
      </p:sp>
      <p:sp>
        <p:nvSpPr>
          <p:cNvPr id="26" name="SmartArt Placeholder 4"/>
          <p:cNvSpPr>
            <a:spLocks noGrp="1"/>
          </p:cNvSpPr>
          <p:nvPr>
            <p:ph type="dgm" sz="quarter" idx="70" hasCustomPrompt="1"/>
          </p:nvPr>
        </p:nvSpPr>
        <p:spPr>
          <a:xfrm>
            <a:off x="-501161" y="3624535"/>
            <a:ext cx="245614" cy="351000"/>
          </a:xfrm>
          <a:solidFill>
            <a:schemeClr val="bg2"/>
          </a:solidFill>
        </p:spPr>
        <p:txBody>
          <a:bodyPr anchor="ctr">
            <a:normAutofit/>
          </a:bodyPr>
          <a:lstStyle>
            <a:lvl1pPr marL="0" indent="0" algn="ctr">
              <a:buNone/>
              <a:defRPr sz="900"/>
            </a:lvl1pPr>
          </a:lstStyle>
          <a:p>
            <a:r>
              <a:rPr lang="en-CA" dirty="0" smtClean="0"/>
              <a:t>10</a:t>
            </a:r>
            <a:endParaRPr lang="en-CA" dirty="0"/>
          </a:p>
        </p:txBody>
      </p:sp>
      <p:sp>
        <p:nvSpPr>
          <p:cNvPr id="27" name="SmartArt Placeholder 4"/>
          <p:cNvSpPr>
            <a:spLocks noGrp="1"/>
          </p:cNvSpPr>
          <p:nvPr>
            <p:ph type="dgm" sz="quarter" idx="71" hasCustomPrompt="1"/>
          </p:nvPr>
        </p:nvSpPr>
        <p:spPr>
          <a:xfrm>
            <a:off x="-501161" y="3977639"/>
            <a:ext cx="245614" cy="351000"/>
          </a:xfrm>
          <a:solidFill>
            <a:schemeClr val="bg2"/>
          </a:solidFill>
        </p:spPr>
        <p:txBody>
          <a:bodyPr anchor="ctr">
            <a:normAutofit/>
          </a:bodyPr>
          <a:lstStyle>
            <a:lvl1pPr marL="0" indent="0" algn="ctr">
              <a:buNone/>
              <a:defRPr sz="900"/>
            </a:lvl1pPr>
          </a:lstStyle>
          <a:p>
            <a:r>
              <a:rPr lang="en-CA" dirty="0" smtClean="0"/>
              <a:t>11</a:t>
            </a:r>
            <a:endParaRPr lang="en-CA" dirty="0"/>
          </a:p>
        </p:txBody>
      </p:sp>
      <p:sp>
        <p:nvSpPr>
          <p:cNvPr id="28" name="SmartArt Placeholder 4"/>
          <p:cNvSpPr>
            <a:spLocks noGrp="1"/>
          </p:cNvSpPr>
          <p:nvPr>
            <p:ph type="dgm" sz="quarter" idx="72" hasCustomPrompt="1"/>
          </p:nvPr>
        </p:nvSpPr>
        <p:spPr>
          <a:xfrm>
            <a:off x="-501161" y="4326966"/>
            <a:ext cx="245614" cy="351000"/>
          </a:xfrm>
          <a:solidFill>
            <a:schemeClr val="bg2"/>
          </a:solidFill>
        </p:spPr>
        <p:txBody>
          <a:bodyPr anchor="ctr">
            <a:normAutofit/>
          </a:bodyPr>
          <a:lstStyle>
            <a:lvl1pPr marL="0" indent="0" algn="ctr">
              <a:buNone/>
              <a:defRPr sz="900"/>
            </a:lvl1pPr>
          </a:lstStyle>
          <a:p>
            <a:r>
              <a:rPr lang="en-CA" dirty="0" smtClean="0"/>
              <a:t>12</a:t>
            </a:r>
            <a:endParaRPr lang="en-CA" dirty="0"/>
          </a:p>
        </p:txBody>
      </p:sp>
      <p:sp>
        <p:nvSpPr>
          <p:cNvPr id="29" name="SmartArt Placeholder 4"/>
          <p:cNvSpPr>
            <a:spLocks noGrp="1"/>
          </p:cNvSpPr>
          <p:nvPr>
            <p:ph type="dgm" sz="quarter" idx="73" hasCustomPrompt="1"/>
          </p:nvPr>
        </p:nvSpPr>
        <p:spPr>
          <a:xfrm>
            <a:off x="548879" y="-378476"/>
            <a:ext cx="504900" cy="162000"/>
          </a:xfrm>
          <a:solidFill>
            <a:schemeClr val="bg2"/>
          </a:solidFill>
        </p:spPr>
        <p:txBody>
          <a:bodyPr anchor="ctr">
            <a:normAutofit/>
          </a:bodyPr>
          <a:lstStyle>
            <a:lvl1pPr marL="0" indent="0" algn="ctr">
              <a:buNone/>
              <a:defRPr sz="900"/>
            </a:lvl1pPr>
          </a:lstStyle>
          <a:p>
            <a:r>
              <a:rPr lang="en-CA" dirty="0" smtClean="0"/>
              <a:t>1</a:t>
            </a:r>
            <a:endParaRPr lang="en-CA" dirty="0"/>
          </a:p>
        </p:txBody>
      </p:sp>
      <p:sp>
        <p:nvSpPr>
          <p:cNvPr id="30" name="SmartArt Placeholder 4"/>
          <p:cNvSpPr>
            <a:spLocks noGrp="1"/>
          </p:cNvSpPr>
          <p:nvPr>
            <p:ph type="dgm" sz="quarter" idx="74" hasCustomPrompt="1"/>
          </p:nvPr>
        </p:nvSpPr>
        <p:spPr>
          <a:xfrm>
            <a:off x="1234679" y="-378476"/>
            <a:ext cx="504900" cy="162000"/>
          </a:xfrm>
          <a:solidFill>
            <a:schemeClr val="bg2"/>
          </a:solidFill>
        </p:spPr>
        <p:txBody>
          <a:bodyPr anchor="ctr">
            <a:normAutofit/>
          </a:bodyPr>
          <a:lstStyle>
            <a:lvl1pPr marL="0" indent="0" algn="ctr">
              <a:buNone/>
              <a:defRPr sz="900"/>
            </a:lvl1pPr>
          </a:lstStyle>
          <a:p>
            <a:r>
              <a:rPr lang="en-CA" dirty="0" smtClean="0"/>
              <a:t>2</a:t>
            </a:r>
            <a:endParaRPr lang="en-CA" dirty="0"/>
          </a:p>
        </p:txBody>
      </p:sp>
      <p:sp>
        <p:nvSpPr>
          <p:cNvPr id="31" name="SmartArt Placeholder 4"/>
          <p:cNvSpPr>
            <a:spLocks noGrp="1"/>
          </p:cNvSpPr>
          <p:nvPr>
            <p:ph type="dgm" sz="quarter" idx="75" hasCustomPrompt="1"/>
          </p:nvPr>
        </p:nvSpPr>
        <p:spPr>
          <a:xfrm>
            <a:off x="1920478" y="-378476"/>
            <a:ext cx="504900" cy="162000"/>
          </a:xfrm>
          <a:solidFill>
            <a:schemeClr val="bg2"/>
          </a:solidFill>
        </p:spPr>
        <p:txBody>
          <a:bodyPr anchor="ctr">
            <a:normAutofit/>
          </a:bodyPr>
          <a:lstStyle>
            <a:lvl1pPr marL="0" indent="0" algn="ctr">
              <a:buNone/>
              <a:defRPr sz="900"/>
            </a:lvl1pPr>
          </a:lstStyle>
          <a:p>
            <a:r>
              <a:rPr lang="en-CA" dirty="0" smtClean="0"/>
              <a:t>3</a:t>
            </a:r>
            <a:endParaRPr lang="en-CA" dirty="0"/>
          </a:p>
        </p:txBody>
      </p:sp>
      <p:sp>
        <p:nvSpPr>
          <p:cNvPr id="32" name="SmartArt Placeholder 4"/>
          <p:cNvSpPr>
            <a:spLocks noGrp="1"/>
          </p:cNvSpPr>
          <p:nvPr>
            <p:ph type="dgm" sz="quarter" idx="76" hasCustomPrompt="1"/>
          </p:nvPr>
        </p:nvSpPr>
        <p:spPr>
          <a:xfrm>
            <a:off x="2606279" y="-378476"/>
            <a:ext cx="504900" cy="162000"/>
          </a:xfrm>
          <a:solidFill>
            <a:schemeClr val="bg2"/>
          </a:solidFill>
        </p:spPr>
        <p:txBody>
          <a:bodyPr anchor="ctr">
            <a:normAutofit/>
          </a:bodyPr>
          <a:lstStyle>
            <a:lvl1pPr marL="0" indent="0" algn="ctr">
              <a:buNone/>
              <a:defRPr sz="900"/>
            </a:lvl1pPr>
          </a:lstStyle>
          <a:p>
            <a:r>
              <a:rPr lang="en-CA" dirty="0" smtClean="0"/>
              <a:t>4</a:t>
            </a:r>
            <a:endParaRPr lang="en-CA" dirty="0"/>
          </a:p>
        </p:txBody>
      </p:sp>
      <p:sp>
        <p:nvSpPr>
          <p:cNvPr id="33" name="SmartArt Placeholder 4"/>
          <p:cNvSpPr>
            <a:spLocks noGrp="1"/>
          </p:cNvSpPr>
          <p:nvPr>
            <p:ph type="dgm" sz="quarter" idx="77" hasCustomPrompt="1"/>
          </p:nvPr>
        </p:nvSpPr>
        <p:spPr>
          <a:xfrm>
            <a:off x="3292079" y="-378476"/>
            <a:ext cx="504900" cy="162000"/>
          </a:xfrm>
          <a:solidFill>
            <a:schemeClr val="bg2"/>
          </a:solidFill>
        </p:spPr>
        <p:txBody>
          <a:bodyPr anchor="ctr">
            <a:normAutofit/>
          </a:bodyPr>
          <a:lstStyle>
            <a:lvl1pPr marL="0" indent="0" algn="ctr">
              <a:buNone/>
              <a:defRPr sz="900"/>
            </a:lvl1pPr>
          </a:lstStyle>
          <a:p>
            <a:r>
              <a:rPr lang="en-CA" dirty="0" smtClean="0"/>
              <a:t>5</a:t>
            </a:r>
            <a:endParaRPr lang="en-CA" dirty="0"/>
          </a:p>
        </p:txBody>
      </p:sp>
      <p:sp>
        <p:nvSpPr>
          <p:cNvPr id="34" name="SmartArt Placeholder 4"/>
          <p:cNvSpPr>
            <a:spLocks noGrp="1"/>
          </p:cNvSpPr>
          <p:nvPr>
            <p:ph type="dgm" sz="quarter" idx="78" hasCustomPrompt="1"/>
          </p:nvPr>
        </p:nvSpPr>
        <p:spPr>
          <a:xfrm>
            <a:off x="3977879" y="-378476"/>
            <a:ext cx="504900" cy="162000"/>
          </a:xfrm>
          <a:solidFill>
            <a:schemeClr val="bg2"/>
          </a:solidFill>
        </p:spPr>
        <p:txBody>
          <a:bodyPr anchor="ctr">
            <a:normAutofit/>
          </a:bodyPr>
          <a:lstStyle>
            <a:lvl1pPr marL="0" indent="0" algn="ctr">
              <a:buNone/>
              <a:defRPr sz="900"/>
            </a:lvl1pPr>
          </a:lstStyle>
          <a:p>
            <a:r>
              <a:rPr lang="en-CA" dirty="0" smtClean="0"/>
              <a:t>6</a:t>
            </a:r>
            <a:endParaRPr lang="en-CA" dirty="0"/>
          </a:p>
        </p:txBody>
      </p:sp>
      <p:sp>
        <p:nvSpPr>
          <p:cNvPr id="35" name="SmartArt Placeholder 4"/>
          <p:cNvSpPr>
            <a:spLocks noGrp="1"/>
          </p:cNvSpPr>
          <p:nvPr>
            <p:ph type="dgm" sz="quarter" idx="79" hasCustomPrompt="1"/>
          </p:nvPr>
        </p:nvSpPr>
        <p:spPr>
          <a:xfrm>
            <a:off x="4663678" y="-378476"/>
            <a:ext cx="504900" cy="162000"/>
          </a:xfrm>
          <a:solidFill>
            <a:schemeClr val="bg2"/>
          </a:solidFill>
        </p:spPr>
        <p:txBody>
          <a:bodyPr anchor="ctr">
            <a:normAutofit/>
          </a:bodyPr>
          <a:lstStyle>
            <a:lvl1pPr marL="0" indent="0" algn="ctr">
              <a:buNone/>
              <a:defRPr sz="900"/>
            </a:lvl1pPr>
          </a:lstStyle>
          <a:p>
            <a:r>
              <a:rPr lang="en-CA" dirty="0" smtClean="0"/>
              <a:t>7</a:t>
            </a:r>
            <a:endParaRPr lang="en-CA" dirty="0"/>
          </a:p>
        </p:txBody>
      </p:sp>
      <p:sp>
        <p:nvSpPr>
          <p:cNvPr id="36" name="SmartArt Placeholder 4"/>
          <p:cNvSpPr>
            <a:spLocks noGrp="1"/>
          </p:cNvSpPr>
          <p:nvPr>
            <p:ph type="dgm" sz="quarter" idx="80" hasCustomPrompt="1"/>
          </p:nvPr>
        </p:nvSpPr>
        <p:spPr>
          <a:xfrm>
            <a:off x="5349477" y="-378476"/>
            <a:ext cx="504900" cy="162000"/>
          </a:xfrm>
          <a:solidFill>
            <a:schemeClr val="bg2"/>
          </a:solidFill>
        </p:spPr>
        <p:txBody>
          <a:bodyPr anchor="ctr">
            <a:normAutofit/>
          </a:bodyPr>
          <a:lstStyle>
            <a:lvl1pPr marL="0" indent="0" algn="ctr">
              <a:buNone/>
              <a:defRPr sz="900"/>
            </a:lvl1pPr>
          </a:lstStyle>
          <a:p>
            <a:r>
              <a:rPr lang="en-CA" dirty="0" smtClean="0"/>
              <a:t>8</a:t>
            </a:r>
            <a:endParaRPr lang="en-CA" dirty="0"/>
          </a:p>
        </p:txBody>
      </p:sp>
      <p:sp>
        <p:nvSpPr>
          <p:cNvPr id="37" name="SmartArt Placeholder 4"/>
          <p:cNvSpPr>
            <a:spLocks noGrp="1"/>
          </p:cNvSpPr>
          <p:nvPr>
            <p:ph type="dgm" sz="quarter" idx="81" hasCustomPrompt="1"/>
          </p:nvPr>
        </p:nvSpPr>
        <p:spPr>
          <a:xfrm>
            <a:off x="6032822" y="-378476"/>
            <a:ext cx="504900" cy="162000"/>
          </a:xfrm>
          <a:solidFill>
            <a:schemeClr val="bg2"/>
          </a:solidFill>
        </p:spPr>
        <p:txBody>
          <a:bodyPr anchor="ctr">
            <a:normAutofit/>
          </a:bodyPr>
          <a:lstStyle>
            <a:lvl1pPr marL="0" indent="0" algn="ctr">
              <a:buNone/>
              <a:defRPr sz="900"/>
            </a:lvl1pPr>
          </a:lstStyle>
          <a:p>
            <a:r>
              <a:rPr lang="en-CA" dirty="0" smtClean="0"/>
              <a:t>9</a:t>
            </a:r>
            <a:endParaRPr lang="en-CA" dirty="0"/>
          </a:p>
        </p:txBody>
      </p:sp>
      <p:sp>
        <p:nvSpPr>
          <p:cNvPr id="38" name="SmartArt Placeholder 4"/>
          <p:cNvSpPr>
            <a:spLocks noGrp="1"/>
          </p:cNvSpPr>
          <p:nvPr>
            <p:ph type="dgm" sz="quarter" idx="82" hasCustomPrompt="1"/>
          </p:nvPr>
        </p:nvSpPr>
        <p:spPr>
          <a:xfrm>
            <a:off x="6716166" y="-378476"/>
            <a:ext cx="504900" cy="162000"/>
          </a:xfrm>
          <a:solidFill>
            <a:schemeClr val="bg2"/>
          </a:solidFill>
        </p:spPr>
        <p:txBody>
          <a:bodyPr anchor="ctr">
            <a:normAutofit/>
          </a:bodyPr>
          <a:lstStyle>
            <a:lvl1pPr marL="0" indent="0" algn="ctr">
              <a:buNone/>
              <a:defRPr sz="900"/>
            </a:lvl1pPr>
          </a:lstStyle>
          <a:p>
            <a:r>
              <a:rPr lang="en-CA" dirty="0" smtClean="0"/>
              <a:t>10</a:t>
            </a:r>
            <a:endParaRPr lang="en-CA" dirty="0"/>
          </a:p>
        </p:txBody>
      </p:sp>
      <p:sp>
        <p:nvSpPr>
          <p:cNvPr id="39" name="SmartArt Placeholder 4"/>
          <p:cNvSpPr>
            <a:spLocks noGrp="1"/>
          </p:cNvSpPr>
          <p:nvPr>
            <p:ph type="dgm" sz="quarter" idx="83" hasCustomPrompt="1"/>
          </p:nvPr>
        </p:nvSpPr>
        <p:spPr>
          <a:xfrm>
            <a:off x="7404422" y="-378476"/>
            <a:ext cx="504900" cy="162000"/>
          </a:xfrm>
          <a:solidFill>
            <a:schemeClr val="bg2"/>
          </a:solidFill>
        </p:spPr>
        <p:txBody>
          <a:bodyPr anchor="ctr">
            <a:normAutofit/>
          </a:bodyPr>
          <a:lstStyle>
            <a:lvl1pPr marL="0" indent="0" algn="ctr">
              <a:buNone/>
              <a:defRPr sz="900"/>
            </a:lvl1pPr>
          </a:lstStyle>
          <a:p>
            <a:r>
              <a:rPr lang="en-CA" dirty="0" smtClean="0"/>
              <a:t>11</a:t>
            </a:r>
            <a:endParaRPr lang="en-CA" dirty="0"/>
          </a:p>
        </p:txBody>
      </p:sp>
      <p:sp>
        <p:nvSpPr>
          <p:cNvPr id="40" name="SmartArt Placeholder 4"/>
          <p:cNvSpPr>
            <a:spLocks noGrp="1"/>
          </p:cNvSpPr>
          <p:nvPr>
            <p:ph type="dgm" sz="quarter" idx="84" hasCustomPrompt="1"/>
          </p:nvPr>
        </p:nvSpPr>
        <p:spPr>
          <a:xfrm>
            <a:off x="8085983" y="-378476"/>
            <a:ext cx="504900" cy="162000"/>
          </a:xfrm>
          <a:solidFill>
            <a:schemeClr val="bg2"/>
          </a:solidFill>
        </p:spPr>
        <p:txBody>
          <a:bodyPr anchor="ctr">
            <a:normAutofit/>
          </a:bodyPr>
          <a:lstStyle>
            <a:lvl1pPr marL="0" indent="0" algn="ctr">
              <a:buNone/>
              <a:defRPr sz="900"/>
            </a:lvl1pPr>
          </a:lstStyle>
          <a:p>
            <a:r>
              <a:rPr lang="en-CA" dirty="0" smtClean="0"/>
              <a:t>12</a:t>
            </a:r>
            <a:endParaRPr lang="en-CA" dirty="0"/>
          </a:p>
        </p:txBody>
      </p:sp>
      <p:sp>
        <p:nvSpPr>
          <p:cNvPr id="42" name="SmartArt Placeholder 7"/>
          <p:cNvSpPr>
            <a:spLocks noGrp="1"/>
          </p:cNvSpPr>
          <p:nvPr>
            <p:ph type="dgm" sz="quarter" idx="85" hasCustomPrompt="1"/>
          </p:nvPr>
        </p:nvSpPr>
        <p:spPr>
          <a:xfrm>
            <a:off x="7756938" y="5054100"/>
            <a:ext cx="178801" cy="89401"/>
          </a:xfrm>
          <a:prstGeom prst="triangle">
            <a:avLst/>
          </a:prstGeom>
          <a:solidFill>
            <a:schemeClr val="bg1"/>
          </a:solidFill>
        </p:spPr>
        <p:txBody>
          <a:bodyPr/>
          <a:lstStyle>
            <a:lvl1pPr marL="0" indent="0">
              <a:buNone/>
              <a:defRPr baseline="0"/>
            </a:lvl1pPr>
          </a:lstStyle>
          <a:p>
            <a:r>
              <a:rPr lang="en-CA" dirty="0" smtClean="0"/>
              <a:t> </a:t>
            </a:r>
            <a:endParaRPr lang="en-CA" dirty="0"/>
          </a:p>
        </p:txBody>
      </p:sp>
      <p:sp>
        <p:nvSpPr>
          <p:cNvPr id="44" name="Content Placeholder 2"/>
          <p:cNvSpPr>
            <a:spLocks noGrp="1"/>
          </p:cNvSpPr>
          <p:nvPr>
            <p:ph idx="86" hasCustomPrompt="1"/>
          </p:nvPr>
        </p:nvSpPr>
        <p:spPr>
          <a:xfrm>
            <a:off x="6716166" y="522606"/>
            <a:ext cx="1881414" cy="1872989"/>
          </a:xfrm>
        </p:spPr>
        <p:txBody>
          <a:bodyPr lIns="108000">
            <a:normAutofit/>
          </a:bodyPr>
          <a:lstStyle>
            <a:lvl1pPr marL="214313" indent="-214313">
              <a:buClr>
                <a:schemeClr val="bg1"/>
              </a:buClr>
              <a:buFont typeface="Arial" panose="020B0604020202020204" pitchFamily="34" charset="0"/>
              <a:buChar char="•"/>
              <a:defRPr sz="1500" baseline="0">
                <a:solidFill>
                  <a:schemeClr val="bg1"/>
                </a:solidFill>
              </a:defRPr>
            </a:lvl1pPr>
            <a:lvl2pPr>
              <a:buClr>
                <a:schemeClr val="bg1"/>
              </a:buClr>
              <a:defRPr sz="1500">
                <a:solidFill>
                  <a:schemeClr val="bg1"/>
                </a:solidFill>
              </a:defRPr>
            </a:lvl2pPr>
            <a:lvl3pPr>
              <a:defRPr sz="1400">
                <a:solidFill>
                  <a:schemeClr val="bg1"/>
                </a:solidFill>
              </a:defRPr>
            </a:lvl3pPr>
            <a:lvl4pPr>
              <a:defRPr sz="1400">
                <a:solidFill>
                  <a:schemeClr val="bg1"/>
                </a:solidFill>
              </a:defRPr>
            </a:lvl4pPr>
            <a:lvl5pPr>
              <a:defRPr sz="1400"/>
            </a:lvl5pPr>
          </a:lstStyle>
          <a:p>
            <a:pPr lvl="0"/>
            <a:r>
              <a:rPr lang="en-US" dirty="0" smtClean="0"/>
              <a:t>Bullet text first level</a:t>
            </a:r>
          </a:p>
          <a:p>
            <a:pPr lvl="1"/>
            <a:r>
              <a:rPr lang="en-US" dirty="0" smtClean="0"/>
              <a:t>Second level</a:t>
            </a:r>
          </a:p>
        </p:txBody>
      </p:sp>
    </p:spTree>
    <p:extLst>
      <p:ext uri="{BB962C8B-B14F-4D97-AF65-F5344CB8AC3E}">
        <p14:creationId xmlns:p14="http://schemas.microsoft.com/office/powerpoint/2010/main" val="2666809620"/>
      </p:ext>
    </p:extLst>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ontent slide - backdrop image (2+1)">
    <p:spTree>
      <p:nvGrpSpPr>
        <p:cNvPr id="1" name=""/>
        <p:cNvGrpSpPr/>
        <p:nvPr/>
      </p:nvGrpSpPr>
      <p:grpSpPr>
        <a:xfrm>
          <a:off x="0" y="0"/>
          <a:ext cx="0" cy="0"/>
          <a:chOff x="0" y="0"/>
          <a:chExt cx="0" cy="0"/>
        </a:xfrm>
      </p:grpSpPr>
      <p:sp>
        <p:nvSpPr>
          <p:cNvPr id="33" name="Picture Placeholder 8"/>
          <p:cNvSpPr>
            <a:spLocks noGrp="1"/>
          </p:cNvSpPr>
          <p:nvPr>
            <p:ph type="pic" sz="quarter" idx="60" hasCustomPrompt="1"/>
          </p:nvPr>
        </p:nvSpPr>
        <p:spPr>
          <a:xfrm>
            <a:off x="6537722" y="0"/>
            <a:ext cx="2606277" cy="5143500"/>
          </a:xfrm>
          <a:solidFill>
            <a:schemeClr val="bg2"/>
          </a:solidFill>
        </p:spPr>
        <p:txBody>
          <a:bodyPr anchor="ctr"/>
          <a:lstStyle>
            <a:lvl1pPr marL="0" indent="0" algn="ctr">
              <a:buFont typeface="+mj-lt"/>
              <a:buNone/>
              <a:defRPr sz="900" baseline="0"/>
            </a:lvl1pPr>
          </a:lstStyle>
          <a:p>
            <a:r>
              <a:rPr lang="en-CA" dirty="0" smtClean="0"/>
              <a:t> </a:t>
            </a:r>
            <a:endParaRPr lang="en-CA" dirty="0"/>
          </a:p>
        </p:txBody>
      </p:sp>
      <p:sp>
        <p:nvSpPr>
          <p:cNvPr id="34" name="SmartArt Placeholder 7"/>
          <p:cNvSpPr>
            <a:spLocks noGrp="1"/>
          </p:cNvSpPr>
          <p:nvPr>
            <p:ph type="dgm" sz="quarter" idx="85" hasCustomPrompt="1"/>
          </p:nvPr>
        </p:nvSpPr>
        <p:spPr>
          <a:xfrm>
            <a:off x="7756938" y="5054100"/>
            <a:ext cx="178801" cy="89401"/>
          </a:xfrm>
          <a:prstGeom prst="triangle">
            <a:avLst/>
          </a:prstGeom>
          <a:solidFill>
            <a:schemeClr val="bg1"/>
          </a:solidFill>
        </p:spPr>
        <p:txBody>
          <a:bodyPr/>
          <a:lstStyle>
            <a:lvl1pPr marL="0" indent="0">
              <a:buNone/>
              <a:defRPr baseline="0"/>
            </a:lvl1pPr>
          </a:lstStyle>
          <a:p>
            <a:r>
              <a:rPr lang="en-CA" dirty="0" smtClean="0"/>
              <a:t> </a:t>
            </a:r>
            <a:endParaRPr lang="en-CA" dirty="0"/>
          </a:p>
        </p:txBody>
      </p:sp>
      <p:sp>
        <p:nvSpPr>
          <p:cNvPr id="2" name="Title 1"/>
          <p:cNvSpPr>
            <a:spLocks noGrp="1"/>
          </p:cNvSpPr>
          <p:nvPr>
            <p:ph type="title" hasCustomPrompt="1"/>
          </p:nvPr>
        </p:nvSpPr>
        <p:spPr>
          <a:xfrm>
            <a:off x="548877" y="465536"/>
            <a:ext cx="5305501" cy="404904"/>
          </a:xfrm>
        </p:spPr>
        <p:txBody>
          <a:bodyPr>
            <a:normAutofit/>
          </a:bodyPr>
          <a:lstStyle>
            <a:lvl1pPr>
              <a:defRPr sz="2300">
                <a:solidFill>
                  <a:schemeClr val="tx2"/>
                </a:solidFill>
              </a:defRPr>
            </a:lvl1pPr>
          </a:lstStyle>
          <a:p>
            <a:r>
              <a:rPr lang="en-US" dirty="0" smtClean="0"/>
              <a:t>Title</a:t>
            </a:r>
            <a:endParaRPr lang="en-CA" dirty="0"/>
          </a:p>
        </p:txBody>
      </p:sp>
      <p:sp>
        <p:nvSpPr>
          <p:cNvPr id="3" name="Content Placeholder 2"/>
          <p:cNvSpPr>
            <a:spLocks noGrp="1"/>
          </p:cNvSpPr>
          <p:nvPr>
            <p:ph sz="half" idx="1" hasCustomPrompt="1"/>
          </p:nvPr>
        </p:nvSpPr>
        <p:spPr>
          <a:xfrm>
            <a:off x="548878" y="1369219"/>
            <a:ext cx="5305499" cy="3308747"/>
          </a:xfrm>
        </p:spPr>
        <p:txBody>
          <a:bodyPr>
            <a:normAutofit/>
          </a:bodyPr>
          <a:lstStyle>
            <a:lvl1pPr>
              <a:defRPr sz="1400"/>
            </a:lvl1pPr>
            <a:lvl2pPr>
              <a:defRPr sz="1400"/>
            </a:lvl2pPr>
            <a:lvl3pPr>
              <a:defRPr sz="1400"/>
            </a:lvl3pPr>
            <a:lvl4pPr>
              <a:defRPr sz="1400"/>
            </a:lvl4pPr>
            <a:lvl5pPr>
              <a:defRPr sz="1400"/>
            </a:lvl5pPr>
          </a:lstStyle>
          <a:p>
            <a:pPr lvl="0"/>
            <a:r>
              <a:rPr lang="en-US" dirty="0" smtClean="0"/>
              <a:t>Bullet text first level</a:t>
            </a:r>
          </a:p>
          <a:p>
            <a:pPr lvl="1"/>
            <a:r>
              <a:rPr lang="en-US" dirty="0" smtClean="0"/>
              <a:t>Second level</a:t>
            </a:r>
          </a:p>
          <a:p>
            <a:pPr lvl="2"/>
            <a:r>
              <a:rPr lang="en-US" dirty="0" smtClean="0"/>
              <a:t>Third level</a:t>
            </a:r>
          </a:p>
          <a:p>
            <a:pPr lvl="3"/>
            <a:r>
              <a:rPr lang="en-US" dirty="0" smtClean="0"/>
              <a:t>Fourth level</a:t>
            </a:r>
          </a:p>
        </p:txBody>
      </p:sp>
      <p:sp>
        <p:nvSpPr>
          <p:cNvPr id="6" name="Footer Placeholder 5"/>
          <p:cNvSpPr>
            <a:spLocks noGrp="1"/>
          </p:cNvSpPr>
          <p:nvPr>
            <p:ph type="ftr" sz="quarter" idx="11"/>
          </p:nvPr>
        </p:nvSpPr>
        <p:spPr/>
        <p:txBody>
          <a:bodyPr/>
          <a:lstStyle>
            <a:lvl1pPr>
              <a:defRPr>
                <a:solidFill>
                  <a:schemeClr val="bg1"/>
                </a:solidFill>
              </a:defRPr>
            </a:lvl1pPr>
          </a:lstStyle>
          <a:p>
            <a:r>
              <a:rPr lang="en-CA" smtClean="0">
                <a:solidFill>
                  <a:srgbClr val="FFFFFF"/>
                </a:solidFill>
              </a:rPr>
              <a:t>Section Name</a:t>
            </a:r>
            <a:endParaRPr lang="en-CA" dirty="0">
              <a:solidFill>
                <a:srgbClr val="FFFFFF"/>
              </a:solidFill>
            </a:endParaRPr>
          </a:p>
        </p:txBody>
      </p:sp>
      <p:sp>
        <p:nvSpPr>
          <p:cNvPr id="7" name="Slide Number Placeholder 6"/>
          <p:cNvSpPr>
            <a:spLocks noGrp="1"/>
          </p:cNvSpPr>
          <p:nvPr>
            <p:ph type="sldNum" sz="quarter" idx="12"/>
          </p:nvPr>
        </p:nvSpPr>
        <p:spPr/>
        <p:txBody>
          <a:bodyPr/>
          <a:lstStyle/>
          <a:p>
            <a:fld id="{F3DE1264-DC43-4C9F-A94D-439F3BC26EB3}" type="slidenum">
              <a:rPr lang="en-CA" smtClean="0">
                <a:solidFill>
                  <a:srgbClr val="333F48">
                    <a:lumMod val="40000"/>
                    <a:lumOff val="60000"/>
                  </a:srgbClr>
                </a:solidFill>
              </a:rPr>
              <a:pPr/>
              <a:t>‹#›</a:t>
            </a:fld>
            <a:endParaRPr lang="en-CA">
              <a:solidFill>
                <a:srgbClr val="333F48">
                  <a:lumMod val="40000"/>
                  <a:lumOff val="60000"/>
                </a:srgbClr>
              </a:solidFill>
            </a:endParaRPr>
          </a:p>
        </p:txBody>
      </p:sp>
      <p:sp>
        <p:nvSpPr>
          <p:cNvPr id="8" name="Text Placeholder 2"/>
          <p:cNvSpPr>
            <a:spLocks noGrp="1"/>
          </p:cNvSpPr>
          <p:nvPr>
            <p:ph type="body" idx="13" hasCustomPrompt="1"/>
          </p:nvPr>
        </p:nvSpPr>
        <p:spPr>
          <a:xfrm>
            <a:off x="548878" y="824648"/>
            <a:ext cx="5305499" cy="348486"/>
          </a:xfrm>
        </p:spPr>
        <p:txBody>
          <a:bodyPr>
            <a:normAutofit/>
          </a:bodyPr>
          <a:lstStyle>
            <a:lvl1pPr marL="0" indent="0">
              <a:buNone/>
              <a:defRPr sz="1700">
                <a:solidFill>
                  <a:schemeClr val="tx2"/>
                </a:solidFill>
              </a:defRPr>
            </a:lvl1pPr>
            <a:lvl2pPr marL="342900" indent="0">
              <a:buNone/>
              <a:defRPr sz="1500">
                <a:solidFill>
                  <a:schemeClr val="tx1">
                    <a:tint val="75000"/>
                  </a:schemeClr>
                </a:solidFill>
              </a:defRPr>
            </a:lvl2pPr>
            <a:lvl3pPr marL="685800" indent="0">
              <a:buNone/>
              <a:defRPr sz="140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smtClean="0"/>
              <a:t>Subtitle</a:t>
            </a:r>
          </a:p>
        </p:txBody>
      </p:sp>
      <p:sp>
        <p:nvSpPr>
          <p:cNvPr id="9" name="SmartArt Placeholder 4"/>
          <p:cNvSpPr>
            <a:spLocks noGrp="1"/>
          </p:cNvSpPr>
          <p:nvPr>
            <p:ph type="dgm" sz="quarter" idx="61" hasCustomPrompt="1"/>
          </p:nvPr>
        </p:nvSpPr>
        <p:spPr>
          <a:xfrm>
            <a:off x="-501161" y="465535"/>
            <a:ext cx="245614" cy="351000"/>
          </a:xfrm>
          <a:solidFill>
            <a:schemeClr val="bg2"/>
          </a:solidFill>
        </p:spPr>
        <p:txBody>
          <a:bodyPr anchor="ctr">
            <a:normAutofit/>
          </a:bodyPr>
          <a:lstStyle>
            <a:lvl1pPr marL="0" indent="0" algn="ctr">
              <a:buNone/>
              <a:defRPr sz="900"/>
            </a:lvl1pPr>
          </a:lstStyle>
          <a:p>
            <a:r>
              <a:rPr lang="en-CA" dirty="0" smtClean="0"/>
              <a:t>1</a:t>
            </a:r>
            <a:endParaRPr lang="en-CA" dirty="0"/>
          </a:p>
        </p:txBody>
      </p:sp>
      <p:sp>
        <p:nvSpPr>
          <p:cNvPr id="10" name="SmartArt Placeholder 4"/>
          <p:cNvSpPr>
            <a:spLocks noGrp="1"/>
          </p:cNvSpPr>
          <p:nvPr>
            <p:ph type="dgm" sz="quarter" idx="62" hasCustomPrompt="1"/>
          </p:nvPr>
        </p:nvSpPr>
        <p:spPr>
          <a:xfrm>
            <a:off x="-501161" y="816535"/>
            <a:ext cx="245614" cy="351000"/>
          </a:xfrm>
          <a:solidFill>
            <a:schemeClr val="bg2"/>
          </a:solidFill>
        </p:spPr>
        <p:txBody>
          <a:bodyPr anchor="ctr">
            <a:normAutofit/>
          </a:bodyPr>
          <a:lstStyle>
            <a:lvl1pPr marL="0" indent="0" algn="ctr">
              <a:buNone/>
              <a:defRPr sz="900"/>
            </a:lvl1pPr>
          </a:lstStyle>
          <a:p>
            <a:r>
              <a:rPr lang="en-CA" dirty="0" smtClean="0"/>
              <a:t>2</a:t>
            </a:r>
            <a:endParaRPr lang="en-CA" dirty="0"/>
          </a:p>
        </p:txBody>
      </p:sp>
      <p:sp>
        <p:nvSpPr>
          <p:cNvPr id="11" name="SmartArt Placeholder 4"/>
          <p:cNvSpPr>
            <a:spLocks noGrp="1"/>
          </p:cNvSpPr>
          <p:nvPr>
            <p:ph type="dgm" sz="quarter" idx="63" hasCustomPrompt="1"/>
          </p:nvPr>
        </p:nvSpPr>
        <p:spPr>
          <a:xfrm>
            <a:off x="-501161" y="1167535"/>
            <a:ext cx="245614" cy="351000"/>
          </a:xfrm>
          <a:solidFill>
            <a:schemeClr val="bg2"/>
          </a:solidFill>
        </p:spPr>
        <p:txBody>
          <a:bodyPr anchor="ctr">
            <a:normAutofit/>
          </a:bodyPr>
          <a:lstStyle>
            <a:lvl1pPr marL="0" indent="0" algn="ctr">
              <a:buNone/>
              <a:defRPr sz="900"/>
            </a:lvl1pPr>
          </a:lstStyle>
          <a:p>
            <a:r>
              <a:rPr lang="en-CA" dirty="0" smtClean="0"/>
              <a:t>3</a:t>
            </a:r>
            <a:endParaRPr lang="en-CA" dirty="0"/>
          </a:p>
        </p:txBody>
      </p:sp>
      <p:sp>
        <p:nvSpPr>
          <p:cNvPr id="12" name="SmartArt Placeholder 4"/>
          <p:cNvSpPr>
            <a:spLocks noGrp="1"/>
          </p:cNvSpPr>
          <p:nvPr>
            <p:ph type="dgm" sz="quarter" idx="64" hasCustomPrompt="1"/>
          </p:nvPr>
        </p:nvSpPr>
        <p:spPr>
          <a:xfrm>
            <a:off x="-501161" y="1518535"/>
            <a:ext cx="245614" cy="351000"/>
          </a:xfrm>
          <a:solidFill>
            <a:schemeClr val="bg2"/>
          </a:solidFill>
        </p:spPr>
        <p:txBody>
          <a:bodyPr anchor="ctr">
            <a:normAutofit/>
          </a:bodyPr>
          <a:lstStyle>
            <a:lvl1pPr marL="0" indent="0" algn="ctr">
              <a:buNone/>
              <a:defRPr sz="900"/>
            </a:lvl1pPr>
          </a:lstStyle>
          <a:p>
            <a:r>
              <a:rPr lang="en-CA" dirty="0" smtClean="0"/>
              <a:t>4</a:t>
            </a:r>
            <a:endParaRPr lang="en-CA" dirty="0"/>
          </a:p>
        </p:txBody>
      </p:sp>
      <p:sp>
        <p:nvSpPr>
          <p:cNvPr id="13" name="SmartArt Placeholder 4"/>
          <p:cNvSpPr>
            <a:spLocks noGrp="1"/>
          </p:cNvSpPr>
          <p:nvPr>
            <p:ph type="dgm" sz="quarter" idx="65" hasCustomPrompt="1"/>
          </p:nvPr>
        </p:nvSpPr>
        <p:spPr>
          <a:xfrm>
            <a:off x="-501161" y="1869535"/>
            <a:ext cx="245614" cy="351000"/>
          </a:xfrm>
          <a:solidFill>
            <a:schemeClr val="bg2"/>
          </a:solidFill>
        </p:spPr>
        <p:txBody>
          <a:bodyPr anchor="ctr">
            <a:normAutofit/>
          </a:bodyPr>
          <a:lstStyle>
            <a:lvl1pPr marL="0" indent="0" algn="ctr">
              <a:buNone/>
              <a:defRPr sz="900"/>
            </a:lvl1pPr>
          </a:lstStyle>
          <a:p>
            <a:r>
              <a:rPr lang="en-CA" dirty="0" smtClean="0"/>
              <a:t>5</a:t>
            </a:r>
            <a:endParaRPr lang="en-CA" dirty="0"/>
          </a:p>
        </p:txBody>
      </p:sp>
      <p:sp>
        <p:nvSpPr>
          <p:cNvPr id="14" name="SmartArt Placeholder 4"/>
          <p:cNvSpPr>
            <a:spLocks noGrp="1"/>
          </p:cNvSpPr>
          <p:nvPr>
            <p:ph type="dgm" sz="quarter" idx="66" hasCustomPrompt="1"/>
          </p:nvPr>
        </p:nvSpPr>
        <p:spPr>
          <a:xfrm>
            <a:off x="-501161" y="2220535"/>
            <a:ext cx="245614" cy="351000"/>
          </a:xfrm>
          <a:solidFill>
            <a:schemeClr val="bg2"/>
          </a:solidFill>
        </p:spPr>
        <p:txBody>
          <a:bodyPr anchor="ctr">
            <a:normAutofit/>
          </a:bodyPr>
          <a:lstStyle>
            <a:lvl1pPr marL="0" indent="0" algn="ctr">
              <a:buNone/>
              <a:defRPr sz="900"/>
            </a:lvl1pPr>
          </a:lstStyle>
          <a:p>
            <a:r>
              <a:rPr lang="en-CA" dirty="0" smtClean="0"/>
              <a:t>6</a:t>
            </a:r>
            <a:endParaRPr lang="en-CA" dirty="0"/>
          </a:p>
        </p:txBody>
      </p:sp>
      <p:sp>
        <p:nvSpPr>
          <p:cNvPr id="15" name="SmartArt Placeholder 4"/>
          <p:cNvSpPr>
            <a:spLocks noGrp="1"/>
          </p:cNvSpPr>
          <p:nvPr>
            <p:ph type="dgm" sz="quarter" idx="67" hasCustomPrompt="1"/>
          </p:nvPr>
        </p:nvSpPr>
        <p:spPr>
          <a:xfrm>
            <a:off x="-501161" y="2571535"/>
            <a:ext cx="245614" cy="351000"/>
          </a:xfrm>
          <a:solidFill>
            <a:schemeClr val="bg2"/>
          </a:solidFill>
        </p:spPr>
        <p:txBody>
          <a:bodyPr anchor="ctr">
            <a:normAutofit/>
          </a:bodyPr>
          <a:lstStyle>
            <a:lvl1pPr marL="0" indent="0" algn="ctr">
              <a:buNone/>
              <a:defRPr sz="900"/>
            </a:lvl1pPr>
          </a:lstStyle>
          <a:p>
            <a:r>
              <a:rPr lang="en-CA" dirty="0" smtClean="0"/>
              <a:t>7</a:t>
            </a:r>
            <a:endParaRPr lang="en-CA" dirty="0"/>
          </a:p>
        </p:txBody>
      </p:sp>
      <p:sp>
        <p:nvSpPr>
          <p:cNvPr id="16" name="SmartArt Placeholder 4"/>
          <p:cNvSpPr>
            <a:spLocks noGrp="1"/>
          </p:cNvSpPr>
          <p:nvPr>
            <p:ph type="dgm" sz="quarter" idx="68" hasCustomPrompt="1"/>
          </p:nvPr>
        </p:nvSpPr>
        <p:spPr>
          <a:xfrm>
            <a:off x="-501161" y="2922535"/>
            <a:ext cx="245614" cy="351000"/>
          </a:xfrm>
          <a:solidFill>
            <a:schemeClr val="bg2"/>
          </a:solidFill>
        </p:spPr>
        <p:txBody>
          <a:bodyPr anchor="ctr">
            <a:normAutofit/>
          </a:bodyPr>
          <a:lstStyle>
            <a:lvl1pPr marL="0" indent="0" algn="ctr">
              <a:buNone/>
              <a:defRPr sz="900"/>
            </a:lvl1pPr>
          </a:lstStyle>
          <a:p>
            <a:r>
              <a:rPr lang="en-CA" dirty="0" smtClean="0"/>
              <a:t>8</a:t>
            </a:r>
            <a:endParaRPr lang="en-CA" dirty="0"/>
          </a:p>
        </p:txBody>
      </p:sp>
      <p:sp>
        <p:nvSpPr>
          <p:cNvPr id="17" name="SmartArt Placeholder 4"/>
          <p:cNvSpPr>
            <a:spLocks noGrp="1"/>
          </p:cNvSpPr>
          <p:nvPr>
            <p:ph type="dgm" sz="quarter" idx="69" hasCustomPrompt="1"/>
          </p:nvPr>
        </p:nvSpPr>
        <p:spPr>
          <a:xfrm>
            <a:off x="-501161" y="3273535"/>
            <a:ext cx="245614" cy="351000"/>
          </a:xfrm>
          <a:solidFill>
            <a:schemeClr val="bg2"/>
          </a:solidFill>
        </p:spPr>
        <p:txBody>
          <a:bodyPr anchor="ctr">
            <a:normAutofit/>
          </a:bodyPr>
          <a:lstStyle>
            <a:lvl1pPr marL="0" indent="0" algn="ctr">
              <a:buNone/>
              <a:defRPr sz="900"/>
            </a:lvl1pPr>
          </a:lstStyle>
          <a:p>
            <a:r>
              <a:rPr lang="en-CA" dirty="0" smtClean="0"/>
              <a:t>9</a:t>
            </a:r>
            <a:endParaRPr lang="en-CA" dirty="0"/>
          </a:p>
        </p:txBody>
      </p:sp>
      <p:sp>
        <p:nvSpPr>
          <p:cNvPr id="18" name="SmartArt Placeholder 4"/>
          <p:cNvSpPr>
            <a:spLocks noGrp="1"/>
          </p:cNvSpPr>
          <p:nvPr>
            <p:ph type="dgm" sz="quarter" idx="70" hasCustomPrompt="1"/>
          </p:nvPr>
        </p:nvSpPr>
        <p:spPr>
          <a:xfrm>
            <a:off x="-501161" y="3624535"/>
            <a:ext cx="245614" cy="351000"/>
          </a:xfrm>
          <a:solidFill>
            <a:schemeClr val="bg2"/>
          </a:solidFill>
        </p:spPr>
        <p:txBody>
          <a:bodyPr anchor="ctr">
            <a:normAutofit/>
          </a:bodyPr>
          <a:lstStyle>
            <a:lvl1pPr marL="0" indent="0" algn="ctr">
              <a:buNone/>
              <a:defRPr sz="900"/>
            </a:lvl1pPr>
          </a:lstStyle>
          <a:p>
            <a:r>
              <a:rPr lang="en-CA" dirty="0" smtClean="0"/>
              <a:t>10</a:t>
            </a:r>
            <a:endParaRPr lang="en-CA" dirty="0"/>
          </a:p>
        </p:txBody>
      </p:sp>
      <p:sp>
        <p:nvSpPr>
          <p:cNvPr id="19" name="SmartArt Placeholder 4"/>
          <p:cNvSpPr>
            <a:spLocks noGrp="1"/>
          </p:cNvSpPr>
          <p:nvPr>
            <p:ph type="dgm" sz="quarter" idx="71" hasCustomPrompt="1"/>
          </p:nvPr>
        </p:nvSpPr>
        <p:spPr>
          <a:xfrm>
            <a:off x="-501161" y="3977639"/>
            <a:ext cx="245614" cy="351000"/>
          </a:xfrm>
          <a:solidFill>
            <a:schemeClr val="bg2"/>
          </a:solidFill>
        </p:spPr>
        <p:txBody>
          <a:bodyPr anchor="ctr">
            <a:normAutofit/>
          </a:bodyPr>
          <a:lstStyle>
            <a:lvl1pPr marL="0" indent="0" algn="ctr">
              <a:buNone/>
              <a:defRPr sz="900"/>
            </a:lvl1pPr>
          </a:lstStyle>
          <a:p>
            <a:r>
              <a:rPr lang="en-CA" dirty="0" smtClean="0"/>
              <a:t>11</a:t>
            </a:r>
            <a:endParaRPr lang="en-CA" dirty="0"/>
          </a:p>
        </p:txBody>
      </p:sp>
      <p:sp>
        <p:nvSpPr>
          <p:cNvPr id="20" name="SmartArt Placeholder 4"/>
          <p:cNvSpPr>
            <a:spLocks noGrp="1"/>
          </p:cNvSpPr>
          <p:nvPr>
            <p:ph type="dgm" sz="quarter" idx="72" hasCustomPrompt="1"/>
          </p:nvPr>
        </p:nvSpPr>
        <p:spPr>
          <a:xfrm>
            <a:off x="-501161" y="4326966"/>
            <a:ext cx="245614" cy="351000"/>
          </a:xfrm>
          <a:solidFill>
            <a:schemeClr val="bg2"/>
          </a:solidFill>
        </p:spPr>
        <p:txBody>
          <a:bodyPr anchor="ctr">
            <a:normAutofit/>
          </a:bodyPr>
          <a:lstStyle>
            <a:lvl1pPr marL="0" indent="0" algn="ctr">
              <a:buNone/>
              <a:defRPr sz="900"/>
            </a:lvl1pPr>
          </a:lstStyle>
          <a:p>
            <a:r>
              <a:rPr lang="en-CA" dirty="0" smtClean="0"/>
              <a:t>12</a:t>
            </a:r>
            <a:endParaRPr lang="en-CA" dirty="0"/>
          </a:p>
        </p:txBody>
      </p:sp>
      <p:sp>
        <p:nvSpPr>
          <p:cNvPr id="21" name="SmartArt Placeholder 4"/>
          <p:cNvSpPr>
            <a:spLocks noGrp="1"/>
          </p:cNvSpPr>
          <p:nvPr>
            <p:ph type="dgm" sz="quarter" idx="73" hasCustomPrompt="1"/>
          </p:nvPr>
        </p:nvSpPr>
        <p:spPr>
          <a:xfrm>
            <a:off x="548879" y="-378476"/>
            <a:ext cx="504900" cy="162000"/>
          </a:xfrm>
          <a:solidFill>
            <a:schemeClr val="bg2"/>
          </a:solidFill>
        </p:spPr>
        <p:txBody>
          <a:bodyPr anchor="ctr">
            <a:normAutofit/>
          </a:bodyPr>
          <a:lstStyle>
            <a:lvl1pPr marL="0" indent="0" algn="ctr">
              <a:buNone/>
              <a:defRPr sz="900"/>
            </a:lvl1pPr>
          </a:lstStyle>
          <a:p>
            <a:r>
              <a:rPr lang="en-CA" dirty="0" smtClean="0"/>
              <a:t>1</a:t>
            </a:r>
            <a:endParaRPr lang="en-CA" dirty="0"/>
          </a:p>
        </p:txBody>
      </p:sp>
      <p:sp>
        <p:nvSpPr>
          <p:cNvPr id="22" name="SmartArt Placeholder 4"/>
          <p:cNvSpPr>
            <a:spLocks noGrp="1"/>
          </p:cNvSpPr>
          <p:nvPr>
            <p:ph type="dgm" sz="quarter" idx="74" hasCustomPrompt="1"/>
          </p:nvPr>
        </p:nvSpPr>
        <p:spPr>
          <a:xfrm>
            <a:off x="1234679" y="-378476"/>
            <a:ext cx="504900" cy="162000"/>
          </a:xfrm>
          <a:solidFill>
            <a:schemeClr val="bg2"/>
          </a:solidFill>
        </p:spPr>
        <p:txBody>
          <a:bodyPr anchor="ctr">
            <a:normAutofit/>
          </a:bodyPr>
          <a:lstStyle>
            <a:lvl1pPr marL="0" indent="0" algn="ctr">
              <a:buNone/>
              <a:defRPr sz="900"/>
            </a:lvl1pPr>
          </a:lstStyle>
          <a:p>
            <a:r>
              <a:rPr lang="en-CA" dirty="0" smtClean="0"/>
              <a:t>2</a:t>
            </a:r>
            <a:endParaRPr lang="en-CA" dirty="0"/>
          </a:p>
        </p:txBody>
      </p:sp>
      <p:sp>
        <p:nvSpPr>
          <p:cNvPr id="23" name="SmartArt Placeholder 4"/>
          <p:cNvSpPr>
            <a:spLocks noGrp="1"/>
          </p:cNvSpPr>
          <p:nvPr>
            <p:ph type="dgm" sz="quarter" idx="75" hasCustomPrompt="1"/>
          </p:nvPr>
        </p:nvSpPr>
        <p:spPr>
          <a:xfrm>
            <a:off x="1920478" y="-378476"/>
            <a:ext cx="504900" cy="162000"/>
          </a:xfrm>
          <a:solidFill>
            <a:schemeClr val="bg2"/>
          </a:solidFill>
        </p:spPr>
        <p:txBody>
          <a:bodyPr anchor="ctr">
            <a:normAutofit/>
          </a:bodyPr>
          <a:lstStyle>
            <a:lvl1pPr marL="0" indent="0" algn="ctr">
              <a:buNone/>
              <a:defRPr sz="900"/>
            </a:lvl1pPr>
          </a:lstStyle>
          <a:p>
            <a:r>
              <a:rPr lang="en-CA" dirty="0" smtClean="0"/>
              <a:t>3</a:t>
            </a:r>
            <a:endParaRPr lang="en-CA" dirty="0"/>
          </a:p>
        </p:txBody>
      </p:sp>
      <p:sp>
        <p:nvSpPr>
          <p:cNvPr id="24" name="SmartArt Placeholder 4"/>
          <p:cNvSpPr>
            <a:spLocks noGrp="1"/>
          </p:cNvSpPr>
          <p:nvPr>
            <p:ph type="dgm" sz="quarter" idx="76" hasCustomPrompt="1"/>
          </p:nvPr>
        </p:nvSpPr>
        <p:spPr>
          <a:xfrm>
            <a:off x="2606279" y="-378476"/>
            <a:ext cx="504900" cy="162000"/>
          </a:xfrm>
          <a:solidFill>
            <a:schemeClr val="bg2"/>
          </a:solidFill>
        </p:spPr>
        <p:txBody>
          <a:bodyPr anchor="ctr">
            <a:normAutofit/>
          </a:bodyPr>
          <a:lstStyle>
            <a:lvl1pPr marL="0" indent="0" algn="ctr">
              <a:buNone/>
              <a:defRPr sz="900"/>
            </a:lvl1pPr>
          </a:lstStyle>
          <a:p>
            <a:r>
              <a:rPr lang="en-CA" dirty="0" smtClean="0"/>
              <a:t>4</a:t>
            </a:r>
            <a:endParaRPr lang="en-CA" dirty="0"/>
          </a:p>
        </p:txBody>
      </p:sp>
      <p:sp>
        <p:nvSpPr>
          <p:cNvPr id="25" name="SmartArt Placeholder 4"/>
          <p:cNvSpPr>
            <a:spLocks noGrp="1"/>
          </p:cNvSpPr>
          <p:nvPr>
            <p:ph type="dgm" sz="quarter" idx="77" hasCustomPrompt="1"/>
          </p:nvPr>
        </p:nvSpPr>
        <p:spPr>
          <a:xfrm>
            <a:off x="3292079" y="-378476"/>
            <a:ext cx="504900" cy="162000"/>
          </a:xfrm>
          <a:solidFill>
            <a:schemeClr val="bg2"/>
          </a:solidFill>
        </p:spPr>
        <p:txBody>
          <a:bodyPr anchor="ctr">
            <a:normAutofit/>
          </a:bodyPr>
          <a:lstStyle>
            <a:lvl1pPr marL="0" indent="0" algn="ctr">
              <a:buNone/>
              <a:defRPr sz="900"/>
            </a:lvl1pPr>
          </a:lstStyle>
          <a:p>
            <a:r>
              <a:rPr lang="en-CA" dirty="0" smtClean="0"/>
              <a:t>5</a:t>
            </a:r>
            <a:endParaRPr lang="en-CA" dirty="0"/>
          </a:p>
        </p:txBody>
      </p:sp>
      <p:sp>
        <p:nvSpPr>
          <p:cNvPr id="26" name="SmartArt Placeholder 4"/>
          <p:cNvSpPr>
            <a:spLocks noGrp="1"/>
          </p:cNvSpPr>
          <p:nvPr>
            <p:ph type="dgm" sz="quarter" idx="78" hasCustomPrompt="1"/>
          </p:nvPr>
        </p:nvSpPr>
        <p:spPr>
          <a:xfrm>
            <a:off x="3977879" y="-378476"/>
            <a:ext cx="504900" cy="162000"/>
          </a:xfrm>
          <a:solidFill>
            <a:schemeClr val="bg2"/>
          </a:solidFill>
        </p:spPr>
        <p:txBody>
          <a:bodyPr anchor="ctr">
            <a:normAutofit/>
          </a:bodyPr>
          <a:lstStyle>
            <a:lvl1pPr marL="0" indent="0" algn="ctr">
              <a:buNone/>
              <a:defRPr sz="900"/>
            </a:lvl1pPr>
          </a:lstStyle>
          <a:p>
            <a:r>
              <a:rPr lang="en-CA" dirty="0" smtClean="0"/>
              <a:t>6</a:t>
            </a:r>
            <a:endParaRPr lang="en-CA" dirty="0"/>
          </a:p>
        </p:txBody>
      </p:sp>
      <p:sp>
        <p:nvSpPr>
          <p:cNvPr id="27" name="SmartArt Placeholder 4"/>
          <p:cNvSpPr>
            <a:spLocks noGrp="1"/>
          </p:cNvSpPr>
          <p:nvPr>
            <p:ph type="dgm" sz="quarter" idx="79" hasCustomPrompt="1"/>
          </p:nvPr>
        </p:nvSpPr>
        <p:spPr>
          <a:xfrm>
            <a:off x="4663678" y="-378476"/>
            <a:ext cx="504900" cy="162000"/>
          </a:xfrm>
          <a:solidFill>
            <a:schemeClr val="bg2"/>
          </a:solidFill>
        </p:spPr>
        <p:txBody>
          <a:bodyPr anchor="ctr">
            <a:normAutofit/>
          </a:bodyPr>
          <a:lstStyle>
            <a:lvl1pPr marL="0" indent="0" algn="ctr">
              <a:buNone/>
              <a:defRPr sz="900"/>
            </a:lvl1pPr>
          </a:lstStyle>
          <a:p>
            <a:r>
              <a:rPr lang="en-CA" dirty="0" smtClean="0"/>
              <a:t>7</a:t>
            </a:r>
            <a:endParaRPr lang="en-CA" dirty="0"/>
          </a:p>
        </p:txBody>
      </p:sp>
      <p:sp>
        <p:nvSpPr>
          <p:cNvPr id="28" name="SmartArt Placeholder 4"/>
          <p:cNvSpPr>
            <a:spLocks noGrp="1"/>
          </p:cNvSpPr>
          <p:nvPr>
            <p:ph type="dgm" sz="quarter" idx="80" hasCustomPrompt="1"/>
          </p:nvPr>
        </p:nvSpPr>
        <p:spPr>
          <a:xfrm>
            <a:off x="5349477" y="-378476"/>
            <a:ext cx="504900" cy="162000"/>
          </a:xfrm>
          <a:solidFill>
            <a:schemeClr val="bg2"/>
          </a:solidFill>
        </p:spPr>
        <p:txBody>
          <a:bodyPr anchor="ctr">
            <a:normAutofit/>
          </a:bodyPr>
          <a:lstStyle>
            <a:lvl1pPr marL="0" indent="0" algn="ctr">
              <a:buNone/>
              <a:defRPr sz="900"/>
            </a:lvl1pPr>
          </a:lstStyle>
          <a:p>
            <a:r>
              <a:rPr lang="en-CA" dirty="0" smtClean="0"/>
              <a:t>8</a:t>
            </a:r>
            <a:endParaRPr lang="en-CA" dirty="0"/>
          </a:p>
        </p:txBody>
      </p:sp>
      <p:sp>
        <p:nvSpPr>
          <p:cNvPr id="29" name="SmartArt Placeholder 4"/>
          <p:cNvSpPr>
            <a:spLocks noGrp="1"/>
          </p:cNvSpPr>
          <p:nvPr>
            <p:ph type="dgm" sz="quarter" idx="81" hasCustomPrompt="1"/>
          </p:nvPr>
        </p:nvSpPr>
        <p:spPr>
          <a:xfrm>
            <a:off x="6032822" y="-378476"/>
            <a:ext cx="504900" cy="162000"/>
          </a:xfrm>
          <a:solidFill>
            <a:schemeClr val="bg2"/>
          </a:solidFill>
        </p:spPr>
        <p:txBody>
          <a:bodyPr anchor="ctr">
            <a:normAutofit/>
          </a:bodyPr>
          <a:lstStyle>
            <a:lvl1pPr marL="0" indent="0" algn="ctr">
              <a:buNone/>
              <a:defRPr sz="900"/>
            </a:lvl1pPr>
          </a:lstStyle>
          <a:p>
            <a:r>
              <a:rPr lang="en-CA" dirty="0" smtClean="0"/>
              <a:t>9</a:t>
            </a:r>
            <a:endParaRPr lang="en-CA" dirty="0"/>
          </a:p>
        </p:txBody>
      </p:sp>
      <p:sp>
        <p:nvSpPr>
          <p:cNvPr id="30" name="SmartArt Placeholder 4"/>
          <p:cNvSpPr>
            <a:spLocks noGrp="1"/>
          </p:cNvSpPr>
          <p:nvPr>
            <p:ph type="dgm" sz="quarter" idx="82" hasCustomPrompt="1"/>
          </p:nvPr>
        </p:nvSpPr>
        <p:spPr>
          <a:xfrm>
            <a:off x="6716166" y="-378476"/>
            <a:ext cx="504900" cy="162000"/>
          </a:xfrm>
          <a:solidFill>
            <a:schemeClr val="bg2"/>
          </a:solidFill>
        </p:spPr>
        <p:txBody>
          <a:bodyPr anchor="ctr">
            <a:normAutofit/>
          </a:bodyPr>
          <a:lstStyle>
            <a:lvl1pPr marL="0" indent="0" algn="ctr">
              <a:buNone/>
              <a:defRPr sz="900"/>
            </a:lvl1pPr>
          </a:lstStyle>
          <a:p>
            <a:r>
              <a:rPr lang="en-CA" dirty="0" smtClean="0"/>
              <a:t>10</a:t>
            </a:r>
            <a:endParaRPr lang="en-CA" dirty="0"/>
          </a:p>
        </p:txBody>
      </p:sp>
      <p:sp>
        <p:nvSpPr>
          <p:cNvPr id="31" name="SmartArt Placeholder 4"/>
          <p:cNvSpPr>
            <a:spLocks noGrp="1"/>
          </p:cNvSpPr>
          <p:nvPr>
            <p:ph type="dgm" sz="quarter" idx="83" hasCustomPrompt="1"/>
          </p:nvPr>
        </p:nvSpPr>
        <p:spPr>
          <a:xfrm>
            <a:off x="7404422" y="-378476"/>
            <a:ext cx="504900" cy="162000"/>
          </a:xfrm>
          <a:solidFill>
            <a:schemeClr val="bg2"/>
          </a:solidFill>
        </p:spPr>
        <p:txBody>
          <a:bodyPr anchor="ctr">
            <a:normAutofit/>
          </a:bodyPr>
          <a:lstStyle>
            <a:lvl1pPr marL="0" indent="0" algn="ctr">
              <a:buNone/>
              <a:defRPr sz="900"/>
            </a:lvl1pPr>
          </a:lstStyle>
          <a:p>
            <a:r>
              <a:rPr lang="en-CA" dirty="0" smtClean="0"/>
              <a:t>11</a:t>
            </a:r>
            <a:endParaRPr lang="en-CA" dirty="0"/>
          </a:p>
        </p:txBody>
      </p:sp>
      <p:sp>
        <p:nvSpPr>
          <p:cNvPr id="32" name="SmartArt Placeholder 4"/>
          <p:cNvSpPr>
            <a:spLocks noGrp="1"/>
          </p:cNvSpPr>
          <p:nvPr>
            <p:ph type="dgm" sz="quarter" idx="84" hasCustomPrompt="1"/>
          </p:nvPr>
        </p:nvSpPr>
        <p:spPr>
          <a:xfrm>
            <a:off x="8085983" y="-378476"/>
            <a:ext cx="504900" cy="162000"/>
          </a:xfrm>
          <a:solidFill>
            <a:schemeClr val="bg2"/>
          </a:solidFill>
        </p:spPr>
        <p:txBody>
          <a:bodyPr anchor="ctr">
            <a:normAutofit/>
          </a:bodyPr>
          <a:lstStyle>
            <a:lvl1pPr marL="0" indent="0" algn="ctr">
              <a:buNone/>
              <a:defRPr sz="900"/>
            </a:lvl1pPr>
          </a:lstStyle>
          <a:p>
            <a:r>
              <a:rPr lang="en-CA" dirty="0" smtClean="0"/>
              <a:t>12</a:t>
            </a:r>
            <a:endParaRPr lang="en-CA" dirty="0"/>
          </a:p>
        </p:txBody>
      </p:sp>
      <p:sp>
        <p:nvSpPr>
          <p:cNvPr id="36" name="Content Placeholder 2"/>
          <p:cNvSpPr>
            <a:spLocks noGrp="1"/>
          </p:cNvSpPr>
          <p:nvPr>
            <p:ph idx="86" hasCustomPrompt="1"/>
          </p:nvPr>
        </p:nvSpPr>
        <p:spPr>
          <a:xfrm>
            <a:off x="6716166" y="522606"/>
            <a:ext cx="1881414" cy="1872989"/>
          </a:xfrm>
        </p:spPr>
        <p:txBody>
          <a:bodyPr lIns="108000">
            <a:normAutofit/>
          </a:bodyPr>
          <a:lstStyle>
            <a:lvl1pPr marL="214313" indent="-214313">
              <a:buClr>
                <a:schemeClr val="bg1"/>
              </a:buClr>
              <a:buFont typeface="Arial" panose="020B0604020202020204" pitchFamily="34" charset="0"/>
              <a:buChar char="•"/>
              <a:defRPr sz="1500" baseline="0">
                <a:solidFill>
                  <a:schemeClr val="bg1"/>
                </a:solidFill>
              </a:defRPr>
            </a:lvl1pPr>
            <a:lvl2pPr>
              <a:buClr>
                <a:schemeClr val="bg1"/>
              </a:buClr>
              <a:defRPr sz="1500">
                <a:solidFill>
                  <a:schemeClr val="bg1"/>
                </a:solidFill>
              </a:defRPr>
            </a:lvl2pPr>
            <a:lvl3pPr>
              <a:defRPr sz="1400">
                <a:solidFill>
                  <a:schemeClr val="bg1"/>
                </a:solidFill>
              </a:defRPr>
            </a:lvl3pPr>
            <a:lvl4pPr>
              <a:defRPr sz="1400">
                <a:solidFill>
                  <a:schemeClr val="bg1"/>
                </a:solidFill>
              </a:defRPr>
            </a:lvl4pPr>
            <a:lvl5pPr>
              <a:defRPr sz="1400"/>
            </a:lvl5pPr>
          </a:lstStyle>
          <a:p>
            <a:pPr lvl="0"/>
            <a:r>
              <a:rPr lang="en-US" dirty="0" smtClean="0"/>
              <a:t>Bullet text first level</a:t>
            </a:r>
          </a:p>
          <a:p>
            <a:pPr lvl="1"/>
            <a:r>
              <a:rPr lang="en-US" dirty="0" smtClean="0"/>
              <a:t>Second level</a:t>
            </a:r>
          </a:p>
        </p:txBody>
      </p:sp>
    </p:spTree>
    <p:extLst>
      <p:ext uri="{BB962C8B-B14F-4D97-AF65-F5344CB8AC3E}">
        <p14:creationId xmlns:p14="http://schemas.microsoft.com/office/powerpoint/2010/main" val="2773635831"/>
      </p:ext>
    </p:extLst>
  </p:cSld>
  <p:clrMapOvr>
    <a:masterClrMapping/>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ontent slide - backdrop image (1+2)">
    <p:spTree>
      <p:nvGrpSpPr>
        <p:cNvPr id="1" name=""/>
        <p:cNvGrpSpPr/>
        <p:nvPr/>
      </p:nvGrpSpPr>
      <p:grpSpPr>
        <a:xfrm>
          <a:off x="0" y="0"/>
          <a:ext cx="0" cy="0"/>
          <a:chOff x="0" y="0"/>
          <a:chExt cx="0" cy="0"/>
        </a:xfrm>
      </p:grpSpPr>
      <p:sp>
        <p:nvSpPr>
          <p:cNvPr id="42" name="Picture Placeholder 8"/>
          <p:cNvSpPr>
            <a:spLocks noGrp="1"/>
          </p:cNvSpPr>
          <p:nvPr>
            <p:ph type="pic" sz="quarter" idx="60" hasCustomPrompt="1"/>
          </p:nvPr>
        </p:nvSpPr>
        <p:spPr>
          <a:xfrm>
            <a:off x="6537722" y="0"/>
            <a:ext cx="2606277" cy="5143500"/>
          </a:xfrm>
          <a:solidFill>
            <a:schemeClr val="bg2"/>
          </a:solidFill>
        </p:spPr>
        <p:txBody>
          <a:bodyPr anchor="ctr"/>
          <a:lstStyle>
            <a:lvl1pPr marL="0" indent="0" algn="ctr">
              <a:buFont typeface="+mj-lt"/>
              <a:buNone/>
              <a:defRPr sz="900" baseline="0"/>
            </a:lvl1pPr>
          </a:lstStyle>
          <a:p>
            <a:r>
              <a:rPr lang="en-CA" dirty="0" smtClean="0"/>
              <a:t> </a:t>
            </a:r>
            <a:endParaRPr lang="en-CA" dirty="0"/>
          </a:p>
        </p:txBody>
      </p:sp>
      <p:sp>
        <p:nvSpPr>
          <p:cNvPr id="43" name="SmartArt Placeholder 7"/>
          <p:cNvSpPr>
            <a:spLocks noGrp="1"/>
          </p:cNvSpPr>
          <p:nvPr>
            <p:ph type="dgm" sz="quarter" idx="86" hasCustomPrompt="1"/>
          </p:nvPr>
        </p:nvSpPr>
        <p:spPr>
          <a:xfrm>
            <a:off x="7756938" y="5054100"/>
            <a:ext cx="178801" cy="89401"/>
          </a:xfrm>
          <a:prstGeom prst="triangle">
            <a:avLst/>
          </a:prstGeom>
          <a:solidFill>
            <a:schemeClr val="bg1"/>
          </a:solidFill>
        </p:spPr>
        <p:txBody>
          <a:bodyPr/>
          <a:lstStyle>
            <a:lvl1pPr marL="0" indent="0">
              <a:buNone/>
              <a:defRPr baseline="0"/>
            </a:lvl1pPr>
          </a:lstStyle>
          <a:p>
            <a:r>
              <a:rPr lang="en-CA" dirty="0" smtClean="0"/>
              <a:t> </a:t>
            </a:r>
            <a:endParaRPr lang="en-CA" dirty="0"/>
          </a:p>
        </p:txBody>
      </p:sp>
      <p:sp>
        <p:nvSpPr>
          <p:cNvPr id="2" name="Title 1"/>
          <p:cNvSpPr>
            <a:spLocks noGrp="1"/>
          </p:cNvSpPr>
          <p:nvPr>
            <p:ph type="title" hasCustomPrompt="1"/>
          </p:nvPr>
        </p:nvSpPr>
        <p:spPr>
          <a:xfrm>
            <a:off x="548877" y="465535"/>
            <a:ext cx="5305501" cy="404905"/>
          </a:xfrm>
        </p:spPr>
        <p:txBody>
          <a:bodyPr>
            <a:normAutofit/>
          </a:bodyPr>
          <a:lstStyle>
            <a:lvl1pPr>
              <a:defRPr sz="2300">
                <a:solidFill>
                  <a:schemeClr val="tx2"/>
                </a:solidFill>
              </a:defRPr>
            </a:lvl1pPr>
          </a:lstStyle>
          <a:p>
            <a:r>
              <a:rPr lang="en-US" dirty="0" smtClean="0"/>
              <a:t>Title</a:t>
            </a:r>
            <a:endParaRPr lang="en-CA" dirty="0"/>
          </a:p>
        </p:txBody>
      </p:sp>
      <p:sp>
        <p:nvSpPr>
          <p:cNvPr id="3" name="Content Placeholder 2"/>
          <p:cNvSpPr>
            <a:spLocks noGrp="1"/>
          </p:cNvSpPr>
          <p:nvPr>
            <p:ph idx="1" hasCustomPrompt="1"/>
          </p:nvPr>
        </p:nvSpPr>
        <p:spPr>
          <a:xfrm>
            <a:off x="548877" y="1046285"/>
            <a:ext cx="2562302" cy="3639058"/>
          </a:xfrm>
        </p:spPr>
        <p:txBody>
          <a:bodyPr>
            <a:normAutofit/>
          </a:bodyPr>
          <a:lstStyle>
            <a:lvl1pPr>
              <a:defRPr sz="1400"/>
            </a:lvl1pPr>
            <a:lvl2pPr>
              <a:defRPr sz="1400"/>
            </a:lvl2pPr>
            <a:lvl3pPr>
              <a:defRPr sz="1400"/>
            </a:lvl3pPr>
            <a:lvl4pPr>
              <a:defRPr sz="1400"/>
            </a:lvl4pPr>
            <a:lvl5pPr>
              <a:defRPr sz="1400"/>
            </a:lvl5pPr>
          </a:lstStyle>
          <a:p>
            <a:pPr lvl="0"/>
            <a:r>
              <a:rPr lang="en-US" dirty="0" smtClean="0"/>
              <a:t>Bullet text first level</a:t>
            </a:r>
          </a:p>
          <a:p>
            <a:pPr lvl="1"/>
            <a:r>
              <a:rPr lang="en-US" dirty="0" smtClean="0"/>
              <a:t>Second level</a:t>
            </a:r>
          </a:p>
          <a:p>
            <a:pPr lvl="2"/>
            <a:r>
              <a:rPr lang="en-US" dirty="0" smtClean="0"/>
              <a:t>Third level</a:t>
            </a:r>
          </a:p>
          <a:p>
            <a:pPr lvl="3"/>
            <a:r>
              <a:rPr lang="en-US" dirty="0" smtClean="0"/>
              <a:t>Fourth level</a:t>
            </a:r>
          </a:p>
        </p:txBody>
      </p:sp>
      <p:sp>
        <p:nvSpPr>
          <p:cNvPr id="5" name="Footer Placeholder 4"/>
          <p:cNvSpPr>
            <a:spLocks noGrp="1"/>
          </p:cNvSpPr>
          <p:nvPr>
            <p:ph type="ftr" sz="quarter" idx="11"/>
          </p:nvPr>
        </p:nvSpPr>
        <p:spPr/>
        <p:txBody>
          <a:bodyPr/>
          <a:lstStyle>
            <a:lvl1pPr>
              <a:defRPr>
                <a:solidFill>
                  <a:schemeClr val="bg1"/>
                </a:solidFill>
              </a:defRPr>
            </a:lvl1pPr>
          </a:lstStyle>
          <a:p>
            <a:r>
              <a:rPr lang="en-CA" smtClean="0">
                <a:solidFill>
                  <a:srgbClr val="FFFFFF"/>
                </a:solidFill>
              </a:rPr>
              <a:t>Section Name</a:t>
            </a:r>
            <a:endParaRPr lang="en-CA" dirty="0">
              <a:solidFill>
                <a:srgbClr val="FFFFFF"/>
              </a:solidFill>
            </a:endParaRPr>
          </a:p>
        </p:txBody>
      </p:sp>
      <p:sp>
        <p:nvSpPr>
          <p:cNvPr id="6" name="Slide Number Placeholder 5"/>
          <p:cNvSpPr>
            <a:spLocks noGrp="1"/>
          </p:cNvSpPr>
          <p:nvPr>
            <p:ph type="sldNum" sz="quarter" idx="12"/>
          </p:nvPr>
        </p:nvSpPr>
        <p:spPr/>
        <p:txBody>
          <a:bodyPr/>
          <a:lstStyle/>
          <a:p>
            <a:fld id="{F3DE1264-DC43-4C9F-A94D-439F3BC26EB3}" type="slidenum">
              <a:rPr lang="en-CA" smtClean="0">
                <a:solidFill>
                  <a:srgbClr val="333F48">
                    <a:lumMod val="40000"/>
                    <a:lumOff val="60000"/>
                  </a:srgbClr>
                </a:solidFill>
              </a:rPr>
              <a:pPr/>
              <a:t>‹#›</a:t>
            </a:fld>
            <a:endParaRPr lang="en-CA">
              <a:solidFill>
                <a:srgbClr val="333F48">
                  <a:lumMod val="40000"/>
                  <a:lumOff val="60000"/>
                </a:srgbClr>
              </a:solidFill>
            </a:endParaRPr>
          </a:p>
        </p:txBody>
      </p:sp>
      <p:sp>
        <p:nvSpPr>
          <p:cNvPr id="17" name="SmartArt Placeholder 4"/>
          <p:cNvSpPr>
            <a:spLocks noGrp="1"/>
          </p:cNvSpPr>
          <p:nvPr>
            <p:ph type="dgm" sz="quarter" idx="61" hasCustomPrompt="1"/>
          </p:nvPr>
        </p:nvSpPr>
        <p:spPr>
          <a:xfrm>
            <a:off x="-501161" y="465535"/>
            <a:ext cx="245614" cy="351000"/>
          </a:xfrm>
          <a:solidFill>
            <a:schemeClr val="bg2"/>
          </a:solidFill>
        </p:spPr>
        <p:txBody>
          <a:bodyPr anchor="ctr">
            <a:normAutofit/>
          </a:bodyPr>
          <a:lstStyle>
            <a:lvl1pPr marL="0" indent="0" algn="ctr">
              <a:buNone/>
              <a:defRPr sz="900"/>
            </a:lvl1pPr>
          </a:lstStyle>
          <a:p>
            <a:r>
              <a:rPr lang="en-CA" dirty="0" smtClean="0"/>
              <a:t>1</a:t>
            </a:r>
            <a:endParaRPr lang="en-CA" dirty="0"/>
          </a:p>
        </p:txBody>
      </p:sp>
      <p:sp>
        <p:nvSpPr>
          <p:cNvPr id="18" name="SmartArt Placeholder 4"/>
          <p:cNvSpPr>
            <a:spLocks noGrp="1"/>
          </p:cNvSpPr>
          <p:nvPr>
            <p:ph type="dgm" sz="quarter" idx="62" hasCustomPrompt="1"/>
          </p:nvPr>
        </p:nvSpPr>
        <p:spPr>
          <a:xfrm>
            <a:off x="-501161" y="816535"/>
            <a:ext cx="245614" cy="351000"/>
          </a:xfrm>
          <a:solidFill>
            <a:schemeClr val="bg2"/>
          </a:solidFill>
        </p:spPr>
        <p:txBody>
          <a:bodyPr anchor="ctr">
            <a:normAutofit/>
          </a:bodyPr>
          <a:lstStyle>
            <a:lvl1pPr marL="0" indent="0" algn="ctr">
              <a:buNone/>
              <a:defRPr sz="900"/>
            </a:lvl1pPr>
          </a:lstStyle>
          <a:p>
            <a:r>
              <a:rPr lang="en-CA" dirty="0" smtClean="0"/>
              <a:t>2</a:t>
            </a:r>
            <a:endParaRPr lang="en-CA" dirty="0"/>
          </a:p>
        </p:txBody>
      </p:sp>
      <p:sp>
        <p:nvSpPr>
          <p:cNvPr id="19" name="SmartArt Placeholder 4"/>
          <p:cNvSpPr>
            <a:spLocks noGrp="1"/>
          </p:cNvSpPr>
          <p:nvPr>
            <p:ph type="dgm" sz="quarter" idx="63" hasCustomPrompt="1"/>
          </p:nvPr>
        </p:nvSpPr>
        <p:spPr>
          <a:xfrm>
            <a:off x="-501161" y="1167535"/>
            <a:ext cx="245614" cy="351000"/>
          </a:xfrm>
          <a:solidFill>
            <a:schemeClr val="bg2"/>
          </a:solidFill>
        </p:spPr>
        <p:txBody>
          <a:bodyPr anchor="ctr">
            <a:normAutofit/>
          </a:bodyPr>
          <a:lstStyle>
            <a:lvl1pPr marL="0" indent="0" algn="ctr">
              <a:buNone/>
              <a:defRPr sz="900"/>
            </a:lvl1pPr>
          </a:lstStyle>
          <a:p>
            <a:r>
              <a:rPr lang="en-CA" dirty="0" smtClean="0"/>
              <a:t>3</a:t>
            </a:r>
            <a:endParaRPr lang="en-CA" dirty="0"/>
          </a:p>
        </p:txBody>
      </p:sp>
      <p:sp>
        <p:nvSpPr>
          <p:cNvPr id="20" name="SmartArt Placeholder 4"/>
          <p:cNvSpPr>
            <a:spLocks noGrp="1"/>
          </p:cNvSpPr>
          <p:nvPr>
            <p:ph type="dgm" sz="quarter" idx="64" hasCustomPrompt="1"/>
          </p:nvPr>
        </p:nvSpPr>
        <p:spPr>
          <a:xfrm>
            <a:off x="-501161" y="1518535"/>
            <a:ext cx="245614" cy="351000"/>
          </a:xfrm>
          <a:solidFill>
            <a:schemeClr val="bg2"/>
          </a:solidFill>
        </p:spPr>
        <p:txBody>
          <a:bodyPr anchor="ctr">
            <a:normAutofit/>
          </a:bodyPr>
          <a:lstStyle>
            <a:lvl1pPr marL="0" indent="0" algn="ctr">
              <a:buNone/>
              <a:defRPr sz="900"/>
            </a:lvl1pPr>
          </a:lstStyle>
          <a:p>
            <a:r>
              <a:rPr lang="en-CA" dirty="0" smtClean="0"/>
              <a:t>4</a:t>
            </a:r>
            <a:endParaRPr lang="en-CA" dirty="0"/>
          </a:p>
        </p:txBody>
      </p:sp>
      <p:sp>
        <p:nvSpPr>
          <p:cNvPr id="21" name="SmartArt Placeholder 4"/>
          <p:cNvSpPr>
            <a:spLocks noGrp="1"/>
          </p:cNvSpPr>
          <p:nvPr>
            <p:ph type="dgm" sz="quarter" idx="65" hasCustomPrompt="1"/>
          </p:nvPr>
        </p:nvSpPr>
        <p:spPr>
          <a:xfrm>
            <a:off x="-501161" y="1869535"/>
            <a:ext cx="245614" cy="351000"/>
          </a:xfrm>
          <a:solidFill>
            <a:schemeClr val="bg2"/>
          </a:solidFill>
        </p:spPr>
        <p:txBody>
          <a:bodyPr anchor="ctr">
            <a:normAutofit/>
          </a:bodyPr>
          <a:lstStyle>
            <a:lvl1pPr marL="0" indent="0" algn="ctr">
              <a:buNone/>
              <a:defRPr sz="900"/>
            </a:lvl1pPr>
          </a:lstStyle>
          <a:p>
            <a:r>
              <a:rPr lang="en-CA" dirty="0" smtClean="0"/>
              <a:t>5</a:t>
            </a:r>
            <a:endParaRPr lang="en-CA" dirty="0"/>
          </a:p>
        </p:txBody>
      </p:sp>
      <p:sp>
        <p:nvSpPr>
          <p:cNvPr id="22" name="SmartArt Placeholder 4"/>
          <p:cNvSpPr>
            <a:spLocks noGrp="1"/>
          </p:cNvSpPr>
          <p:nvPr>
            <p:ph type="dgm" sz="quarter" idx="66" hasCustomPrompt="1"/>
          </p:nvPr>
        </p:nvSpPr>
        <p:spPr>
          <a:xfrm>
            <a:off x="-501161" y="2220535"/>
            <a:ext cx="245614" cy="351000"/>
          </a:xfrm>
          <a:solidFill>
            <a:schemeClr val="bg2"/>
          </a:solidFill>
        </p:spPr>
        <p:txBody>
          <a:bodyPr anchor="ctr">
            <a:normAutofit/>
          </a:bodyPr>
          <a:lstStyle>
            <a:lvl1pPr marL="0" indent="0" algn="ctr">
              <a:buNone/>
              <a:defRPr sz="900"/>
            </a:lvl1pPr>
          </a:lstStyle>
          <a:p>
            <a:r>
              <a:rPr lang="en-CA" dirty="0" smtClean="0"/>
              <a:t>6</a:t>
            </a:r>
            <a:endParaRPr lang="en-CA" dirty="0"/>
          </a:p>
        </p:txBody>
      </p:sp>
      <p:sp>
        <p:nvSpPr>
          <p:cNvPr id="23" name="SmartArt Placeholder 4"/>
          <p:cNvSpPr>
            <a:spLocks noGrp="1"/>
          </p:cNvSpPr>
          <p:nvPr>
            <p:ph type="dgm" sz="quarter" idx="67" hasCustomPrompt="1"/>
          </p:nvPr>
        </p:nvSpPr>
        <p:spPr>
          <a:xfrm>
            <a:off x="-501161" y="2571535"/>
            <a:ext cx="245614" cy="351000"/>
          </a:xfrm>
          <a:solidFill>
            <a:schemeClr val="bg2"/>
          </a:solidFill>
        </p:spPr>
        <p:txBody>
          <a:bodyPr anchor="ctr">
            <a:normAutofit/>
          </a:bodyPr>
          <a:lstStyle>
            <a:lvl1pPr marL="0" indent="0" algn="ctr">
              <a:buNone/>
              <a:defRPr sz="900"/>
            </a:lvl1pPr>
          </a:lstStyle>
          <a:p>
            <a:r>
              <a:rPr lang="en-CA" dirty="0" smtClean="0"/>
              <a:t>7</a:t>
            </a:r>
            <a:endParaRPr lang="en-CA" dirty="0"/>
          </a:p>
        </p:txBody>
      </p:sp>
      <p:sp>
        <p:nvSpPr>
          <p:cNvPr id="24" name="SmartArt Placeholder 4"/>
          <p:cNvSpPr>
            <a:spLocks noGrp="1"/>
          </p:cNvSpPr>
          <p:nvPr>
            <p:ph type="dgm" sz="quarter" idx="68" hasCustomPrompt="1"/>
          </p:nvPr>
        </p:nvSpPr>
        <p:spPr>
          <a:xfrm>
            <a:off x="-501161" y="2922535"/>
            <a:ext cx="245614" cy="351000"/>
          </a:xfrm>
          <a:solidFill>
            <a:schemeClr val="bg2"/>
          </a:solidFill>
        </p:spPr>
        <p:txBody>
          <a:bodyPr anchor="ctr">
            <a:normAutofit/>
          </a:bodyPr>
          <a:lstStyle>
            <a:lvl1pPr marL="0" indent="0" algn="ctr">
              <a:buNone/>
              <a:defRPr sz="900"/>
            </a:lvl1pPr>
          </a:lstStyle>
          <a:p>
            <a:r>
              <a:rPr lang="en-CA" dirty="0" smtClean="0"/>
              <a:t>8</a:t>
            </a:r>
            <a:endParaRPr lang="en-CA" dirty="0"/>
          </a:p>
        </p:txBody>
      </p:sp>
      <p:sp>
        <p:nvSpPr>
          <p:cNvPr id="25" name="SmartArt Placeholder 4"/>
          <p:cNvSpPr>
            <a:spLocks noGrp="1"/>
          </p:cNvSpPr>
          <p:nvPr>
            <p:ph type="dgm" sz="quarter" idx="69" hasCustomPrompt="1"/>
          </p:nvPr>
        </p:nvSpPr>
        <p:spPr>
          <a:xfrm>
            <a:off x="-501161" y="3273535"/>
            <a:ext cx="245614" cy="351000"/>
          </a:xfrm>
          <a:solidFill>
            <a:schemeClr val="bg2"/>
          </a:solidFill>
        </p:spPr>
        <p:txBody>
          <a:bodyPr anchor="ctr">
            <a:normAutofit/>
          </a:bodyPr>
          <a:lstStyle>
            <a:lvl1pPr marL="0" indent="0" algn="ctr">
              <a:buNone/>
              <a:defRPr sz="900"/>
            </a:lvl1pPr>
          </a:lstStyle>
          <a:p>
            <a:r>
              <a:rPr lang="en-CA" dirty="0" smtClean="0"/>
              <a:t>9</a:t>
            </a:r>
            <a:endParaRPr lang="en-CA" dirty="0"/>
          </a:p>
        </p:txBody>
      </p:sp>
      <p:sp>
        <p:nvSpPr>
          <p:cNvPr id="26" name="SmartArt Placeholder 4"/>
          <p:cNvSpPr>
            <a:spLocks noGrp="1"/>
          </p:cNvSpPr>
          <p:nvPr>
            <p:ph type="dgm" sz="quarter" idx="70" hasCustomPrompt="1"/>
          </p:nvPr>
        </p:nvSpPr>
        <p:spPr>
          <a:xfrm>
            <a:off x="-501161" y="3624535"/>
            <a:ext cx="245614" cy="351000"/>
          </a:xfrm>
          <a:solidFill>
            <a:schemeClr val="bg2"/>
          </a:solidFill>
        </p:spPr>
        <p:txBody>
          <a:bodyPr anchor="ctr">
            <a:normAutofit/>
          </a:bodyPr>
          <a:lstStyle>
            <a:lvl1pPr marL="0" indent="0" algn="ctr">
              <a:buNone/>
              <a:defRPr sz="900"/>
            </a:lvl1pPr>
          </a:lstStyle>
          <a:p>
            <a:r>
              <a:rPr lang="en-CA" dirty="0" smtClean="0"/>
              <a:t>10</a:t>
            </a:r>
            <a:endParaRPr lang="en-CA" dirty="0"/>
          </a:p>
        </p:txBody>
      </p:sp>
      <p:sp>
        <p:nvSpPr>
          <p:cNvPr id="27" name="SmartArt Placeholder 4"/>
          <p:cNvSpPr>
            <a:spLocks noGrp="1"/>
          </p:cNvSpPr>
          <p:nvPr>
            <p:ph type="dgm" sz="quarter" idx="71" hasCustomPrompt="1"/>
          </p:nvPr>
        </p:nvSpPr>
        <p:spPr>
          <a:xfrm>
            <a:off x="-501161" y="3977639"/>
            <a:ext cx="245614" cy="351000"/>
          </a:xfrm>
          <a:solidFill>
            <a:schemeClr val="bg2"/>
          </a:solidFill>
        </p:spPr>
        <p:txBody>
          <a:bodyPr anchor="ctr">
            <a:normAutofit/>
          </a:bodyPr>
          <a:lstStyle>
            <a:lvl1pPr marL="0" indent="0" algn="ctr">
              <a:buNone/>
              <a:defRPr sz="900"/>
            </a:lvl1pPr>
          </a:lstStyle>
          <a:p>
            <a:r>
              <a:rPr lang="en-CA" dirty="0" smtClean="0"/>
              <a:t>11</a:t>
            </a:r>
            <a:endParaRPr lang="en-CA" dirty="0"/>
          </a:p>
        </p:txBody>
      </p:sp>
      <p:sp>
        <p:nvSpPr>
          <p:cNvPr id="28" name="SmartArt Placeholder 4"/>
          <p:cNvSpPr>
            <a:spLocks noGrp="1"/>
          </p:cNvSpPr>
          <p:nvPr>
            <p:ph type="dgm" sz="quarter" idx="72" hasCustomPrompt="1"/>
          </p:nvPr>
        </p:nvSpPr>
        <p:spPr>
          <a:xfrm>
            <a:off x="-501161" y="4326966"/>
            <a:ext cx="245614" cy="351000"/>
          </a:xfrm>
          <a:solidFill>
            <a:schemeClr val="bg2"/>
          </a:solidFill>
        </p:spPr>
        <p:txBody>
          <a:bodyPr anchor="ctr">
            <a:normAutofit/>
          </a:bodyPr>
          <a:lstStyle>
            <a:lvl1pPr marL="0" indent="0" algn="ctr">
              <a:buNone/>
              <a:defRPr sz="900"/>
            </a:lvl1pPr>
          </a:lstStyle>
          <a:p>
            <a:r>
              <a:rPr lang="en-CA" dirty="0" smtClean="0"/>
              <a:t>12</a:t>
            </a:r>
            <a:endParaRPr lang="en-CA" dirty="0"/>
          </a:p>
        </p:txBody>
      </p:sp>
      <p:sp>
        <p:nvSpPr>
          <p:cNvPr id="29" name="SmartArt Placeholder 4"/>
          <p:cNvSpPr>
            <a:spLocks noGrp="1"/>
          </p:cNvSpPr>
          <p:nvPr>
            <p:ph type="dgm" sz="quarter" idx="73" hasCustomPrompt="1"/>
          </p:nvPr>
        </p:nvSpPr>
        <p:spPr>
          <a:xfrm>
            <a:off x="548879" y="-378476"/>
            <a:ext cx="504900" cy="162000"/>
          </a:xfrm>
          <a:solidFill>
            <a:schemeClr val="bg2"/>
          </a:solidFill>
        </p:spPr>
        <p:txBody>
          <a:bodyPr anchor="ctr">
            <a:normAutofit/>
          </a:bodyPr>
          <a:lstStyle>
            <a:lvl1pPr marL="0" indent="0" algn="ctr">
              <a:buNone/>
              <a:defRPr sz="900"/>
            </a:lvl1pPr>
          </a:lstStyle>
          <a:p>
            <a:r>
              <a:rPr lang="en-CA" dirty="0" smtClean="0"/>
              <a:t>1</a:t>
            </a:r>
            <a:endParaRPr lang="en-CA" dirty="0"/>
          </a:p>
        </p:txBody>
      </p:sp>
      <p:sp>
        <p:nvSpPr>
          <p:cNvPr id="30" name="SmartArt Placeholder 4"/>
          <p:cNvSpPr>
            <a:spLocks noGrp="1"/>
          </p:cNvSpPr>
          <p:nvPr>
            <p:ph type="dgm" sz="quarter" idx="74" hasCustomPrompt="1"/>
          </p:nvPr>
        </p:nvSpPr>
        <p:spPr>
          <a:xfrm>
            <a:off x="1234679" y="-378476"/>
            <a:ext cx="504900" cy="162000"/>
          </a:xfrm>
          <a:solidFill>
            <a:schemeClr val="bg2"/>
          </a:solidFill>
        </p:spPr>
        <p:txBody>
          <a:bodyPr anchor="ctr">
            <a:normAutofit/>
          </a:bodyPr>
          <a:lstStyle>
            <a:lvl1pPr marL="0" indent="0" algn="ctr">
              <a:buNone/>
              <a:defRPr sz="900"/>
            </a:lvl1pPr>
          </a:lstStyle>
          <a:p>
            <a:r>
              <a:rPr lang="en-CA" dirty="0" smtClean="0"/>
              <a:t>2</a:t>
            </a:r>
            <a:endParaRPr lang="en-CA" dirty="0"/>
          </a:p>
        </p:txBody>
      </p:sp>
      <p:sp>
        <p:nvSpPr>
          <p:cNvPr id="31" name="SmartArt Placeholder 4"/>
          <p:cNvSpPr>
            <a:spLocks noGrp="1"/>
          </p:cNvSpPr>
          <p:nvPr>
            <p:ph type="dgm" sz="quarter" idx="75" hasCustomPrompt="1"/>
          </p:nvPr>
        </p:nvSpPr>
        <p:spPr>
          <a:xfrm>
            <a:off x="1920478" y="-378476"/>
            <a:ext cx="504900" cy="162000"/>
          </a:xfrm>
          <a:solidFill>
            <a:schemeClr val="bg2"/>
          </a:solidFill>
        </p:spPr>
        <p:txBody>
          <a:bodyPr anchor="ctr">
            <a:normAutofit/>
          </a:bodyPr>
          <a:lstStyle>
            <a:lvl1pPr marL="0" indent="0" algn="ctr">
              <a:buNone/>
              <a:defRPr sz="900"/>
            </a:lvl1pPr>
          </a:lstStyle>
          <a:p>
            <a:r>
              <a:rPr lang="en-CA" dirty="0" smtClean="0"/>
              <a:t>3</a:t>
            </a:r>
            <a:endParaRPr lang="en-CA" dirty="0"/>
          </a:p>
        </p:txBody>
      </p:sp>
      <p:sp>
        <p:nvSpPr>
          <p:cNvPr id="32" name="SmartArt Placeholder 4"/>
          <p:cNvSpPr>
            <a:spLocks noGrp="1"/>
          </p:cNvSpPr>
          <p:nvPr>
            <p:ph type="dgm" sz="quarter" idx="76" hasCustomPrompt="1"/>
          </p:nvPr>
        </p:nvSpPr>
        <p:spPr>
          <a:xfrm>
            <a:off x="2606279" y="-378476"/>
            <a:ext cx="504900" cy="162000"/>
          </a:xfrm>
          <a:solidFill>
            <a:schemeClr val="bg2"/>
          </a:solidFill>
        </p:spPr>
        <p:txBody>
          <a:bodyPr anchor="ctr">
            <a:normAutofit/>
          </a:bodyPr>
          <a:lstStyle>
            <a:lvl1pPr marL="0" indent="0" algn="ctr">
              <a:buNone/>
              <a:defRPr sz="900"/>
            </a:lvl1pPr>
          </a:lstStyle>
          <a:p>
            <a:r>
              <a:rPr lang="en-CA" dirty="0" smtClean="0"/>
              <a:t>4</a:t>
            </a:r>
            <a:endParaRPr lang="en-CA" dirty="0"/>
          </a:p>
        </p:txBody>
      </p:sp>
      <p:sp>
        <p:nvSpPr>
          <p:cNvPr id="33" name="SmartArt Placeholder 4"/>
          <p:cNvSpPr>
            <a:spLocks noGrp="1"/>
          </p:cNvSpPr>
          <p:nvPr>
            <p:ph type="dgm" sz="quarter" idx="77" hasCustomPrompt="1"/>
          </p:nvPr>
        </p:nvSpPr>
        <p:spPr>
          <a:xfrm>
            <a:off x="3292079" y="-378476"/>
            <a:ext cx="504900" cy="162000"/>
          </a:xfrm>
          <a:solidFill>
            <a:schemeClr val="bg2"/>
          </a:solidFill>
        </p:spPr>
        <p:txBody>
          <a:bodyPr anchor="ctr">
            <a:normAutofit/>
          </a:bodyPr>
          <a:lstStyle>
            <a:lvl1pPr marL="0" indent="0" algn="ctr">
              <a:buNone/>
              <a:defRPr sz="900"/>
            </a:lvl1pPr>
          </a:lstStyle>
          <a:p>
            <a:r>
              <a:rPr lang="en-CA" dirty="0" smtClean="0"/>
              <a:t>5</a:t>
            </a:r>
            <a:endParaRPr lang="en-CA" dirty="0"/>
          </a:p>
        </p:txBody>
      </p:sp>
      <p:sp>
        <p:nvSpPr>
          <p:cNvPr id="34" name="SmartArt Placeholder 4"/>
          <p:cNvSpPr>
            <a:spLocks noGrp="1"/>
          </p:cNvSpPr>
          <p:nvPr>
            <p:ph type="dgm" sz="quarter" idx="78" hasCustomPrompt="1"/>
          </p:nvPr>
        </p:nvSpPr>
        <p:spPr>
          <a:xfrm>
            <a:off x="3977879" y="-378476"/>
            <a:ext cx="504900" cy="162000"/>
          </a:xfrm>
          <a:solidFill>
            <a:schemeClr val="bg2"/>
          </a:solidFill>
        </p:spPr>
        <p:txBody>
          <a:bodyPr anchor="ctr">
            <a:normAutofit/>
          </a:bodyPr>
          <a:lstStyle>
            <a:lvl1pPr marL="0" indent="0" algn="ctr">
              <a:buNone/>
              <a:defRPr sz="900"/>
            </a:lvl1pPr>
          </a:lstStyle>
          <a:p>
            <a:r>
              <a:rPr lang="en-CA" dirty="0" smtClean="0"/>
              <a:t>6</a:t>
            </a:r>
            <a:endParaRPr lang="en-CA" dirty="0"/>
          </a:p>
        </p:txBody>
      </p:sp>
      <p:sp>
        <p:nvSpPr>
          <p:cNvPr id="35" name="SmartArt Placeholder 4"/>
          <p:cNvSpPr>
            <a:spLocks noGrp="1"/>
          </p:cNvSpPr>
          <p:nvPr>
            <p:ph type="dgm" sz="quarter" idx="79" hasCustomPrompt="1"/>
          </p:nvPr>
        </p:nvSpPr>
        <p:spPr>
          <a:xfrm>
            <a:off x="4663678" y="-378476"/>
            <a:ext cx="504900" cy="162000"/>
          </a:xfrm>
          <a:solidFill>
            <a:schemeClr val="bg2"/>
          </a:solidFill>
        </p:spPr>
        <p:txBody>
          <a:bodyPr anchor="ctr">
            <a:normAutofit/>
          </a:bodyPr>
          <a:lstStyle>
            <a:lvl1pPr marL="0" indent="0" algn="ctr">
              <a:buNone/>
              <a:defRPr sz="900"/>
            </a:lvl1pPr>
          </a:lstStyle>
          <a:p>
            <a:r>
              <a:rPr lang="en-CA" dirty="0" smtClean="0"/>
              <a:t>7</a:t>
            </a:r>
            <a:endParaRPr lang="en-CA" dirty="0"/>
          </a:p>
        </p:txBody>
      </p:sp>
      <p:sp>
        <p:nvSpPr>
          <p:cNvPr id="36" name="SmartArt Placeholder 4"/>
          <p:cNvSpPr>
            <a:spLocks noGrp="1"/>
          </p:cNvSpPr>
          <p:nvPr>
            <p:ph type="dgm" sz="quarter" idx="80" hasCustomPrompt="1"/>
          </p:nvPr>
        </p:nvSpPr>
        <p:spPr>
          <a:xfrm>
            <a:off x="5349477" y="-378476"/>
            <a:ext cx="504900" cy="162000"/>
          </a:xfrm>
          <a:solidFill>
            <a:schemeClr val="bg2"/>
          </a:solidFill>
        </p:spPr>
        <p:txBody>
          <a:bodyPr anchor="ctr">
            <a:normAutofit/>
          </a:bodyPr>
          <a:lstStyle>
            <a:lvl1pPr marL="0" indent="0" algn="ctr">
              <a:buNone/>
              <a:defRPr sz="900"/>
            </a:lvl1pPr>
          </a:lstStyle>
          <a:p>
            <a:r>
              <a:rPr lang="en-CA" dirty="0" smtClean="0"/>
              <a:t>8</a:t>
            </a:r>
            <a:endParaRPr lang="en-CA" dirty="0"/>
          </a:p>
        </p:txBody>
      </p:sp>
      <p:sp>
        <p:nvSpPr>
          <p:cNvPr id="37" name="SmartArt Placeholder 4"/>
          <p:cNvSpPr>
            <a:spLocks noGrp="1"/>
          </p:cNvSpPr>
          <p:nvPr>
            <p:ph type="dgm" sz="quarter" idx="81" hasCustomPrompt="1"/>
          </p:nvPr>
        </p:nvSpPr>
        <p:spPr>
          <a:xfrm>
            <a:off x="6032822" y="-378476"/>
            <a:ext cx="504900" cy="162000"/>
          </a:xfrm>
          <a:solidFill>
            <a:schemeClr val="bg2"/>
          </a:solidFill>
        </p:spPr>
        <p:txBody>
          <a:bodyPr anchor="ctr">
            <a:normAutofit/>
          </a:bodyPr>
          <a:lstStyle>
            <a:lvl1pPr marL="0" indent="0" algn="ctr">
              <a:buNone/>
              <a:defRPr sz="900"/>
            </a:lvl1pPr>
          </a:lstStyle>
          <a:p>
            <a:r>
              <a:rPr lang="en-CA" dirty="0" smtClean="0"/>
              <a:t>9</a:t>
            </a:r>
            <a:endParaRPr lang="en-CA" dirty="0"/>
          </a:p>
        </p:txBody>
      </p:sp>
      <p:sp>
        <p:nvSpPr>
          <p:cNvPr id="38" name="SmartArt Placeholder 4"/>
          <p:cNvSpPr>
            <a:spLocks noGrp="1"/>
          </p:cNvSpPr>
          <p:nvPr>
            <p:ph type="dgm" sz="quarter" idx="82" hasCustomPrompt="1"/>
          </p:nvPr>
        </p:nvSpPr>
        <p:spPr>
          <a:xfrm>
            <a:off x="6716166" y="-378476"/>
            <a:ext cx="504900" cy="162000"/>
          </a:xfrm>
          <a:solidFill>
            <a:schemeClr val="bg2"/>
          </a:solidFill>
        </p:spPr>
        <p:txBody>
          <a:bodyPr anchor="ctr">
            <a:normAutofit/>
          </a:bodyPr>
          <a:lstStyle>
            <a:lvl1pPr marL="0" indent="0" algn="ctr">
              <a:buNone/>
              <a:defRPr sz="900"/>
            </a:lvl1pPr>
          </a:lstStyle>
          <a:p>
            <a:r>
              <a:rPr lang="en-CA" dirty="0" smtClean="0"/>
              <a:t>10</a:t>
            </a:r>
            <a:endParaRPr lang="en-CA" dirty="0"/>
          </a:p>
        </p:txBody>
      </p:sp>
      <p:sp>
        <p:nvSpPr>
          <p:cNvPr id="39" name="SmartArt Placeholder 4"/>
          <p:cNvSpPr>
            <a:spLocks noGrp="1"/>
          </p:cNvSpPr>
          <p:nvPr>
            <p:ph type="dgm" sz="quarter" idx="83" hasCustomPrompt="1"/>
          </p:nvPr>
        </p:nvSpPr>
        <p:spPr>
          <a:xfrm>
            <a:off x="7404422" y="-378476"/>
            <a:ext cx="504900" cy="162000"/>
          </a:xfrm>
          <a:solidFill>
            <a:schemeClr val="bg2"/>
          </a:solidFill>
        </p:spPr>
        <p:txBody>
          <a:bodyPr anchor="ctr">
            <a:normAutofit/>
          </a:bodyPr>
          <a:lstStyle>
            <a:lvl1pPr marL="0" indent="0" algn="ctr">
              <a:buNone/>
              <a:defRPr sz="900"/>
            </a:lvl1pPr>
          </a:lstStyle>
          <a:p>
            <a:r>
              <a:rPr lang="en-CA" dirty="0" smtClean="0"/>
              <a:t>11</a:t>
            </a:r>
            <a:endParaRPr lang="en-CA" dirty="0"/>
          </a:p>
        </p:txBody>
      </p:sp>
      <p:sp>
        <p:nvSpPr>
          <p:cNvPr id="40" name="SmartArt Placeholder 4"/>
          <p:cNvSpPr>
            <a:spLocks noGrp="1"/>
          </p:cNvSpPr>
          <p:nvPr>
            <p:ph type="dgm" sz="quarter" idx="84" hasCustomPrompt="1"/>
          </p:nvPr>
        </p:nvSpPr>
        <p:spPr>
          <a:xfrm>
            <a:off x="8085983" y="-378476"/>
            <a:ext cx="504900" cy="162000"/>
          </a:xfrm>
          <a:solidFill>
            <a:schemeClr val="bg2"/>
          </a:solidFill>
        </p:spPr>
        <p:txBody>
          <a:bodyPr anchor="ctr">
            <a:normAutofit/>
          </a:bodyPr>
          <a:lstStyle>
            <a:lvl1pPr marL="0" indent="0" algn="ctr">
              <a:buNone/>
              <a:defRPr sz="900"/>
            </a:lvl1pPr>
          </a:lstStyle>
          <a:p>
            <a:r>
              <a:rPr lang="en-CA" dirty="0" smtClean="0"/>
              <a:t>12</a:t>
            </a:r>
            <a:endParaRPr lang="en-CA" dirty="0"/>
          </a:p>
        </p:txBody>
      </p:sp>
      <p:sp>
        <p:nvSpPr>
          <p:cNvPr id="41" name="Content Placeholder 2"/>
          <p:cNvSpPr>
            <a:spLocks noGrp="1"/>
          </p:cNvSpPr>
          <p:nvPr>
            <p:ph idx="85" hasCustomPrompt="1"/>
          </p:nvPr>
        </p:nvSpPr>
        <p:spPr>
          <a:xfrm>
            <a:off x="3292080" y="1046285"/>
            <a:ext cx="2562298" cy="3639058"/>
          </a:xfrm>
        </p:spPr>
        <p:txBody>
          <a:bodyPr>
            <a:normAutofit/>
          </a:bodyPr>
          <a:lstStyle>
            <a:lvl1pPr>
              <a:defRPr sz="1400"/>
            </a:lvl1pPr>
            <a:lvl2pPr>
              <a:defRPr sz="1400"/>
            </a:lvl2pPr>
            <a:lvl3pPr>
              <a:defRPr sz="1400"/>
            </a:lvl3pPr>
            <a:lvl4pPr>
              <a:defRPr sz="1400"/>
            </a:lvl4pPr>
            <a:lvl5pPr>
              <a:defRPr sz="1400"/>
            </a:lvl5pPr>
          </a:lstStyle>
          <a:p>
            <a:pPr lvl="0"/>
            <a:r>
              <a:rPr lang="en-US" dirty="0" smtClean="0"/>
              <a:t>Bullet text first level</a:t>
            </a:r>
          </a:p>
          <a:p>
            <a:pPr lvl="1"/>
            <a:r>
              <a:rPr lang="en-US" dirty="0" smtClean="0"/>
              <a:t>Second level</a:t>
            </a:r>
          </a:p>
          <a:p>
            <a:pPr lvl="2"/>
            <a:r>
              <a:rPr lang="en-US" dirty="0" smtClean="0"/>
              <a:t>Third level</a:t>
            </a:r>
          </a:p>
          <a:p>
            <a:pPr lvl="3"/>
            <a:r>
              <a:rPr lang="en-US" dirty="0" smtClean="0"/>
              <a:t>Fourth level</a:t>
            </a:r>
          </a:p>
        </p:txBody>
      </p:sp>
      <p:sp>
        <p:nvSpPr>
          <p:cNvPr id="45" name="Content Placeholder 2"/>
          <p:cNvSpPr>
            <a:spLocks noGrp="1"/>
          </p:cNvSpPr>
          <p:nvPr>
            <p:ph idx="87" hasCustomPrompt="1"/>
          </p:nvPr>
        </p:nvSpPr>
        <p:spPr>
          <a:xfrm>
            <a:off x="6716166" y="522606"/>
            <a:ext cx="1881414" cy="1872989"/>
          </a:xfrm>
        </p:spPr>
        <p:txBody>
          <a:bodyPr lIns="108000">
            <a:normAutofit/>
          </a:bodyPr>
          <a:lstStyle>
            <a:lvl1pPr marL="214313" indent="-214313">
              <a:buClr>
                <a:schemeClr val="bg1"/>
              </a:buClr>
              <a:buFont typeface="Arial" panose="020B0604020202020204" pitchFamily="34" charset="0"/>
              <a:buChar char="•"/>
              <a:defRPr sz="1500" baseline="0">
                <a:solidFill>
                  <a:schemeClr val="bg1"/>
                </a:solidFill>
              </a:defRPr>
            </a:lvl1pPr>
            <a:lvl2pPr>
              <a:buClr>
                <a:schemeClr val="bg1"/>
              </a:buClr>
              <a:defRPr sz="1500">
                <a:solidFill>
                  <a:schemeClr val="bg1"/>
                </a:solidFill>
              </a:defRPr>
            </a:lvl2pPr>
            <a:lvl3pPr>
              <a:defRPr sz="1400">
                <a:solidFill>
                  <a:schemeClr val="bg1"/>
                </a:solidFill>
              </a:defRPr>
            </a:lvl3pPr>
            <a:lvl4pPr>
              <a:defRPr sz="1400">
                <a:solidFill>
                  <a:schemeClr val="bg1"/>
                </a:solidFill>
              </a:defRPr>
            </a:lvl4pPr>
            <a:lvl5pPr>
              <a:defRPr sz="1400"/>
            </a:lvl5pPr>
          </a:lstStyle>
          <a:p>
            <a:pPr lvl="0"/>
            <a:r>
              <a:rPr lang="en-US" dirty="0" smtClean="0"/>
              <a:t>Bullet text first level</a:t>
            </a:r>
          </a:p>
          <a:p>
            <a:pPr lvl="1"/>
            <a:r>
              <a:rPr lang="en-US" dirty="0" smtClean="0"/>
              <a:t>Second level</a:t>
            </a:r>
          </a:p>
        </p:txBody>
      </p:sp>
    </p:spTree>
    <p:extLst>
      <p:ext uri="{BB962C8B-B14F-4D97-AF65-F5344CB8AC3E}">
        <p14:creationId xmlns:p14="http://schemas.microsoft.com/office/powerpoint/2010/main" val="3578587326"/>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Title + Content Style</a:t>
            </a:r>
            <a:endParaRPr lang="en-US" dirty="0"/>
          </a:p>
        </p:txBody>
      </p:sp>
      <p:sp>
        <p:nvSpPr>
          <p:cNvPr id="3" name="Content Placeholder 2"/>
          <p:cNvSpPr>
            <a:spLocks noGrp="1"/>
          </p:cNvSpPr>
          <p:nvPr>
            <p:ph idx="1" hasCustomPrompt="1"/>
          </p:nvPr>
        </p:nvSpPr>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dirty="0" smtClean="0"/>
              <a:t>Contrary to popular belief, Lorem Ipsum is not simply random text. It has roots in a piece of classical Latin literature from 45 BC, making it over 2000 years old. Richard McClintock, a Latin professor at Hampden-Sydney College in Virginia, looked up one of the more obscure Latin words, </a:t>
            </a:r>
            <a:r>
              <a:rPr lang="en-US" dirty="0" err="1" smtClean="0"/>
              <a:t>consectetur</a:t>
            </a:r>
            <a:r>
              <a:rPr lang="en-US" dirty="0" smtClean="0"/>
              <a:t>, from a Lorem Ipsum passage, and going through the cites of the word in classical literature, discovered the </a:t>
            </a:r>
            <a:r>
              <a:rPr lang="en-US" dirty="0" err="1" smtClean="0"/>
              <a:t>undoubtable</a:t>
            </a:r>
            <a:r>
              <a:rPr lang="en-US" dirty="0" smtClean="0"/>
              <a:t> source.</a:t>
            </a:r>
          </a:p>
        </p:txBody>
      </p:sp>
      <p:sp>
        <p:nvSpPr>
          <p:cNvPr id="4" name="Date Placeholder 3"/>
          <p:cNvSpPr>
            <a:spLocks noGrp="1"/>
          </p:cNvSpPr>
          <p:nvPr>
            <p:ph type="dt" sz="half" idx="10"/>
          </p:nvPr>
        </p:nvSpPr>
        <p:spPr/>
        <p:txBody>
          <a:bodyPr/>
          <a:lstStyle/>
          <a:p>
            <a:r>
              <a:rPr lang="en-US" dirty="0" smtClean="0"/>
              <a:t>Confidential</a:t>
            </a:r>
            <a:endParaRPr lang="en-US" dirty="0"/>
          </a:p>
        </p:txBody>
      </p:sp>
      <p:sp>
        <p:nvSpPr>
          <p:cNvPr id="5" name="Footer Placeholder 4"/>
          <p:cNvSpPr>
            <a:spLocks noGrp="1"/>
          </p:cNvSpPr>
          <p:nvPr>
            <p:ph type="ftr" sz="quarter" idx="11"/>
          </p:nvPr>
        </p:nvSpPr>
        <p:spPr/>
        <p:txBody>
          <a:bodyPr/>
          <a:lstStyle/>
          <a:p>
            <a:r>
              <a:rPr lang="en-US" dirty="0" smtClean="0"/>
              <a:t>© DataStax, All Rights Reserved.</a:t>
            </a:r>
            <a:endParaRPr lang="en-US" dirty="0"/>
          </a:p>
        </p:txBody>
      </p:sp>
      <p:sp>
        <p:nvSpPr>
          <p:cNvPr id="6" name="Slide Number Placeholder 5"/>
          <p:cNvSpPr>
            <a:spLocks noGrp="1"/>
          </p:cNvSpPr>
          <p:nvPr>
            <p:ph type="sldNum" sz="quarter" idx="12"/>
          </p:nvPr>
        </p:nvSpPr>
        <p:spPr/>
        <p:txBody>
          <a:bodyPr/>
          <a:lstStyle/>
          <a:p>
            <a:fld id="{B10D5614-B734-4280-8F57-1D4947433C97}" type="slidenum">
              <a:rPr lang="en-US" smtClean="0"/>
              <a:pPr/>
              <a:t>‹#›</a:t>
            </a:fld>
            <a:endParaRPr lang="en-US" dirty="0"/>
          </a:p>
        </p:txBody>
      </p:sp>
    </p:spTree>
    <p:extLst>
      <p:ext uri="{BB962C8B-B14F-4D97-AF65-F5344CB8AC3E}">
        <p14:creationId xmlns:p14="http://schemas.microsoft.com/office/powerpoint/2010/main" val="2062187195"/>
      </p:ext>
    </p:extLst>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ontent slide - backdrop image (2+2)">
    <p:spTree>
      <p:nvGrpSpPr>
        <p:cNvPr id="1" name=""/>
        <p:cNvGrpSpPr/>
        <p:nvPr/>
      </p:nvGrpSpPr>
      <p:grpSpPr>
        <a:xfrm>
          <a:off x="0" y="0"/>
          <a:ext cx="0" cy="0"/>
          <a:chOff x="0" y="0"/>
          <a:chExt cx="0" cy="0"/>
        </a:xfrm>
      </p:grpSpPr>
      <p:sp>
        <p:nvSpPr>
          <p:cNvPr id="33" name="Picture Placeholder 8"/>
          <p:cNvSpPr>
            <a:spLocks noGrp="1"/>
          </p:cNvSpPr>
          <p:nvPr>
            <p:ph type="pic" sz="quarter" idx="60" hasCustomPrompt="1"/>
          </p:nvPr>
        </p:nvSpPr>
        <p:spPr>
          <a:xfrm>
            <a:off x="6537722" y="0"/>
            <a:ext cx="2606277" cy="5143500"/>
          </a:xfrm>
          <a:solidFill>
            <a:schemeClr val="bg2"/>
          </a:solidFill>
        </p:spPr>
        <p:txBody>
          <a:bodyPr anchor="ctr"/>
          <a:lstStyle>
            <a:lvl1pPr marL="0" indent="0" algn="ctr">
              <a:buFont typeface="+mj-lt"/>
              <a:buNone/>
              <a:defRPr sz="900" baseline="0"/>
            </a:lvl1pPr>
          </a:lstStyle>
          <a:p>
            <a:r>
              <a:rPr lang="en-CA" dirty="0" smtClean="0"/>
              <a:t> </a:t>
            </a:r>
            <a:endParaRPr lang="en-CA" dirty="0"/>
          </a:p>
        </p:txBody>
      </p:sp>
      <p:sp>
        <p:nvSpPr>
          <p:cNvPr id="34" name="SmartArt Placeholder 7"/>
          <p:cNvSpPr>
            <a:spLocks noGrp="1"/>
          </p:cNvSpPr>
          <p:nvPr>
            <p:ph type="dgm" sz="quarter" idx="85" hasCustomPrompt="1"/>
          </p:nvPr>
        </p:nvSpPr>
        <p:spPr>
          <a:xfrm>
            <a:off x="7756938" y="5054100"/>
            <a:ext cx="178801" cy="89401"/>
          </a:xfrm>
          <a:prstGeom prst="triangle">
            <a:avLst/>
          </a:prstGeom>
          <a:solidFill>
            <a:schemeClr val="bg1"/>
          </a:solidFill>
        </p:spPr>
        <p:txBody>
          <a:bodyPr/>
          <a:lstStyle>
            <a:lvl1pPr marL="0" indent="0">
              <a:buNone/>
              <a:defRPr baseline="0"/>
            </a:lvl1pPr>
          </a:lstStyle>
          <a:p>
            <a:r>
              <a:rPr lang="en-CA" dirty="0" smtClean="0"/>
              <a:t> </a:t>
            </a:r>
            <a:endParaRPr lang="en-CA" dirty="0"/>
          </a:p>
        </p:txBody>
      </p:sp>
      <p:sp>
        <p:nvSpPr>
          <p:cNvPr id="2" name="Title 1"/>
          <p:cNvSpPr>
            <a:spLocks noGrp="1"/>
          </p:cNvSpPr>
          <p:nvPr>
            <p:ph type="title" hasCustomPrompt="1"/>
          </p:nvPr>
        </p:nvSpPr>
        <p:spPr>
          <a:xfrm>
            <a:off x="548877" y="465536"/>
            <a:ext cx="5305501" cy="404904"/>
          </a:xfrm>
        </p:spPr>
        <p:txBody>
          <a:bodyPr>
            <a:normAutofit/>
          </a:bodyPr>
          <a:lstStyle>
            <a:lvl1pPr>
              <a:defRPr sz="2300">
                <a:solidFill>
                  <a:schemeClr val="tx2"/>
                </a:solidFill>
              </a:defRPr>
            </a:lvl1pPr>
          </a:lstStyle>
          <a:p>
            <a:r>
              <a:rPr lang="en-US" dirty="0" smtClean="0"/>
              <a:t>Title</a:t>
            </a:r>
            <a:endParaRPr lang="en-CA" dirty="0"/>
          </a:p>
        </p:txBody>
      </p:sp>
      <p:sp>
        <p:nvSpPr>
          <p:cNvPr id="3" name="Content Placeholder 2"/>
          <p:cNvSpPr>
            <a:spLocks noGrp="1"/>
          </p:cNvSpPr>
          <p:nvPr>
            <p:ph sz="half" idx="1" hasCustomPrompt="1"/>
          </p:nvPr>
        </p:nvSpPr>
        <p:spPr>
          <a:xfrm>
            <a:off x="548879" y="1369219"/>
            <a:ext cx="2562300" cy="3308747"/>
          </a:xfrm>
        </p:spPr>
        <p:txBody>
          <a:bodyPr>
            <a:normAutofit/>
          </a:bodyPr>
          <a:lstStyle>
            <a:lvl1pPr>
              <a:defRPr sz="1400"/>
            </a:lvl1pPr>
            <a:lvl2pPr>
              <a:defRPr sz="1400"/>
            </a:lvl2pPr>
            <a:lvl3pPr>
              <a:defRPr sz="1400"/>
            </a:lvl3pPr>
            <a:lvl4pPr>
              <a:defRPr sz="1400"/>
            </a:lvl4pPr>
            <a:lvl5pPr>
              <a:defRPr sz="1400"/>
            </a:lvl5pPr>
          </a:lstStyle>
          <a:p>
            <a:pPr lvl="0"/>
            <a:r>
              <a:rPr lang="en-US" dirty="0" smtClean="0"/>
              <a:t>Bullet text first level</a:t>
            </a:r>
          </a:p>
          <a:p>
            <a:pPr lvl="1"/>
            <a:r>
              <a:rPr lang="en-US" dirty="0" smtClean="0"/>
              <a:t>Second level</a:t>
            </a:r>
          </a:p>
          <a:p>
            <a:pPr lvl="2"/>
            <a:r>
              <a:rPr lang="en-US" dirty="0" smtClean="0"/>
              <a:t>Third level</a:t>
            </a:r>
          </a:p>
          <a:p>
            <a:pPr lvl="3"/>
            <a:r>
              <a:rPr lang="en-US" dirty="0" smtClean="0"/>
              <a:t>Fourth level</a:t>
            </a:r>
          </a:p>
        </p:txBody>
      </p:sp>
      <p:sp>
        <p:nvSpPr>
          <p:cNvPr id="4" name="Content Placeholder 3"/>
          <p:cNvSpPr>
            <a:spLocks noGrp="1"/>
          </p:cNvSpPr>
          <p:nvPr>
            <p:ph sz="half" idx="2" hasCustomPrompt="1"/>
          </p:nvPr>
        </p:nvSpPr>
        <p:spPr>
          <a:xfrm>
            <a:off x="3292080" y="1369218"/>
            <a:ext cx="2562298" cy="3316123"/>
          </a:xfrm>
        </p:spPr>
        <p:txBody>
          <a:bodyPr>
            <a:normAutofit/>
          </a:bodyPr>
          <a:lstStyle>
            <a:lvl1pPr>
              <a:defRPr sz="1400"/>
            </a:lvl1pPr>
            <a:lvl2pPr>
              <a:defRPr sz="1400"/>
            </a:lvl2pPr>
            <a:lvl3pPr>
              <a:defRPr sz="1400"/>
            </a:lvl3pPr>
            <a:lvl4pPr>
              <a:defRPr sz="1400"/>
            </a:lvl4pPr>
            <a:lvl5pPr>
              <a:defRPr sz="1400"/>
            </a:lvl5pPr>
          </a:lstStyle>
          <a:p>
            <a:pPr lvl="0"/>
            <a:r>
              <a:rPr lang="en-US" dirty="0" smtClean="0"/>
              <a:t>Bullet text first level</a:t>
            </a:r>
          </a:p>
          <a:p>
            <a:pPr lvl="1"/>
            <a:r>
              <a:rPr lang="en-US" dirty="0" smtClean="0"/>
              <a:t>Second level</a:t>
            </a:r>
          </a:p>
          <a:p>
            <a:pPr lvl="2"/>
            <a:r>
              <a:rPr lang="en-US" dirty="0" smtClean="0"/>
              <a:t>Third level</a:t>
            </a:r>
          </a:p>
          <a:p>
            <a:pPr lvl="3"/>
            <a:r>
              <a:rPr lang="en-US" dirty="0" smtClean="0"/>
              <a:t>Fourth level</a:t>
            </a:r>
          </a:p>
        </p:txBody>
      </p:sp>
      <p:sp>
        <p:nvSpPr>
          <p:cNvPr id="6" name="Footer Placeholder 5"/>
          <p:cNvSpPr>
            <a:spLocks noGrp="1"/>
          </p:cNvSpPr>
          <p:nvPr>
            <p:ph type="ftr" sz="quarter" idx="11"/>
          </p:nvPr>
        </p:nvSpPr>
        <p:spPr/>
        <p:txBody>
          <a:bodyPr/>
          <a:lstStyle>
            <a:lvl1pPr>
              <a:defRPr>
                <a:solidFill>
                  <a:schemeClr val="bg1"/>
                </a:solidFill>
              </a:defRPr>
            </a:lvl1pPr>
          </a:lstStyle>
          <a:p>
            <a:r>
              <a:rPr lang="en-CA" smtClean="0">
                <a:solidFill>
                  <a:srgbClr val="FFFFFF"/>
                </a:solidFill>
              </a:rPr>
              <a:t>Section Name</a:t>
            </a:r>
            <a:endParaRPr lang="en-CA" dirty="0">
              <a:solidFill>
                <a:srgbClr val="FFFFFF"/>
              </a:solidFill>
            </a:endParaRPr>
          </a:p>
        </p:txBody>
      </p:sp>
      <p:sp>
        <p:nvSpPr>
          <p:cNvPr id="7" name="Slide Number Placeholder 6"/>
          <p:cNvSpPr>
            <a:spLocks noGrp="1"/>
          </p:cNvSpPr>
          <p:nvPr>
            <p:ph type="sldNum" sz="quarter" idx="12"/>
          </p:nvPr>
        </p:nvSpPr>
        <p:spPr/>
        <p:txBody>
          <a:bodyPr/>
          <a:lstStyle/>
          <a:p>
            <a:fld id="{F3DE1264-DC43-4C9F-A94D-439F3BC26EB3}" type="slidenum">
              <a:rPr lang="en-CA" smtClean="0">
                <a:solidFill>
                  <a:srgbClr val="333F48">
                    <a:lumMod val="40000"/>
                    <a:lumOff val="60000"/>
                  </a:srgbClr>
                </a:solidFill>
              </a:rPr>
              <a:pPr/>
              <a:t>‹#›</a:t>
            </a:fld>
            <a:endParaRPr lang="en-CA">
              <a:solidFill>
                <a:srgbClr val="333F48">
                  <a:lumMod val="40000"/>
                  <a:lumOff val="60000"/>
                </a:srgbClr>
              </a:solidFill>
            </a:endParaRPr>
          </a:p>
        </p:txBody>
      </p:sp>
      <p:sp>
        <p:nvSpPr>
          <p:cNvPr id="8" name="Text Placeholder 2"/>
          <p:cNvSpPr>
            <a:spLocks noGrp="1"/>
          </p:cNvSpPr>
          <p:nvPr>
            <p:ph type="body" idx="13" hasCustomPrompt="1"/>
          </p:nvPr>
        </p:nvSpPr>
        <p:spPr>
          <a:xfrm>
            <a:off x="548878" y="824648"/>
            <a:ext cx="5305499" cy="348486"/>
          </a:xfrm>
        </p:spPr>
        <p:txBody>
          <a:bodyPr>
            <a:normAutofit/>
          </a:bodyPr>
          <a:lstStyle>
            <a:lvl1pPr marL="0" indent="0">
              <a:buNone/>
              <a:defRPr sz="1700">
                <a:solidFill>
                  <a:schemeClr val="tx2"/>
                </a:solidFill>
              </a:defRPr>
            </a:lvl1pPr>
            <a:lvl2pPr marL="342900" indent="0">
              <a:buNone/>
              <a:defRPr sz="1500">
                <a:solidFill>
                  <a:schemeClr val="tx1">
                    <a:tint val="75000"/>
                  </a:schemeClr>
                </a:solidFill>
              </a:defRPr>
            </a:lvl2pPr>
            <a:lvl3pPr marL="685800" indent="0">
              <a:buNone/>
              <a:defRPr sz="140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smtClean="0"/>
              <a:t>Subtitle</a:t>
            </a:r>
          </a:p>
        </p:txBody>
      </p:sp>
      <p:sp>
        <p:nvSpPr>
          <p:cNvPr id="9" name="SmartArt Placeholder 4"/>
          <p:cNvSpPr>
            <a:spLocks noGrp="1"/>
          </p:cNvSpPr>
          <p:nvPr>
            <p:ph type="dgm" sz="quarter" idx="61" hasCustomPrompt="1"/>
          </p:nvPr>
        </p:nvSpPr>
        <p:spPr>
          <a:xfrm>
            <a:off x="-501161" y="465535"/>
            <a:ext cx="245614" cy="351000"/>
          </a:xfrm>
          <a:solidFill>
            <a:schemeClr val="bg2"/>
          </a:solidFill>
        </p:spPr>
        <p:txBody>
          <a:bodyPr anchor="ctr">
            <a:normAutofit/>
          </a:bodyPr>
          <a:lstStyle>
            <a:lvl1pPr marL="0" indent="0" algn="ctr">
              <a:buNone/>
              <a:defRPr sz="900"/>
            </a:lvl1pPr>
          </a:lstStyle>
          <a:p>
            <a:r>
              <a:rPr lang="en-CA" dirty="0" smtClean="0"/>
              <a:t>1</a:t>
            </a:r>
            <a:endParaRPr lang="en-CA" dirty="0"/>
          </a:p>
        </p:txBody>
      </p:sp>
      <p:sp>
        <p:nvSpPr>
          <p:cNvPr id="10" name="SmartArt Placeholder 4"/>
          <p:cNvSpPr>
            <a:spLocks noGrp="1"/>
          </p:cNvSpPr>
          <p:nvPr>
            <p:ph type="dgm" sz="quarter" idx="62" hasCustomPrompt="1"/>
          </p:nvPr>
        </p:nvSpPr>
        <p:spPr>
          <a:xfrm>
            <a:off x="-501161" y="816535"/>
            <a:ext cx="245614" cy="351000"/>
          </a:xfrm>
          <a:solidFill>
            <a:schemeClr val="bg2"/>
          </a:solidFill>
        </p:spPr>
        <p:txBody>
          <a:bodyPr anchor="ctr">
            <a:normAutofit/>
          </a:bodyPr>
          <a:lstStyle>
            <a:lvl1pPr marL="0" indent="0" algn="ctr">
              <a:buNone/>
              <a:defRPr sz="900"/>
            </a:lvl1pPr>
          </a:lstStyle>
          <a:p>
            <a:r>
              <a:rPr lang="en-CA" dirty="0" smtClean="0"/>
              <a:t>2</a:t>
            </a:r>
            <a:endParaRPr lang="en-CA" dirty="0"/>
          </a:p>
        </p:txBody>
      </p:sp>
      <p:sp>
        <p:nvSpPr>
          <p:cNvPr id="11" name="SmartArt Placeholder 4"/>
          <p:cNvSpPr>
            <a:spLocks noGrp="1"/>
          </p:cNvSpPr>
          <p:nvPr>
            <p:ph type="dgm" sz="quarter" idx="63" hasCustomPrompt="1"/>
          </p:nvPr>
        </p:nvSpPr>
        <p:spPr>
          <a:xfrm>
            <a:off x="-501161" y="1167535"/>
            <a:ext cx="245614" cy="351000"/>
          </a:xfrm>
          <a:solidFill>
            <a:schemeClr val="bg2"/>
          </a:solidFill>
        </p:spPr>
        <p:txBody>
          <a:bodyPr anchor="ctr">
            <a:normAutofit/>
          </a:bodyPr>
          <a:lstStyle>
            <a:lvl1pPr marL="0" indent="0" algn="ctr">
              <a:buNone/>
              <a:defRPr sz="900"/>
            </a:lvl1pPr>
          </a:lstStyle>
          <a:p>
            <a:r>
              <a:rPr lang="en-CA" dirty="0" smtClean="0"/>
              <a:t>3</a:t>
            </a:r>
            <a:endParaRPr lang="en-CA" dirty="0"/>
          </a:p>
        </p:txBody>
      </p:sp>
      <p:sp>
        <p:nvSpPr>
          <p:cNvPr id="12" name="SmartArt Placeholder 4"/>
          <p:cNvSpPr>
            <a:spLocks noGrp="1"/>
          </p:cNvSpPr>
          <p:nvPr>
            <p:ph type="dgm" sz="quarter" idx="64" hasCustomPrompt="1"/>
          </p:nvPr>
        </p:nvSpPr>
        <p:spPr>
          <a:xfrm>
            <a:off x="-501161" y="1518535"/>
            <a:ext cx="245614" cy="351000"/>
          </a:xfrm>
          <a:solidFill>
            <a:schemeClr val="bg2"/>
          </a:solidFill>
        </p:spPr>
        <p:txBody>
          <a:bodyPr anchor="ctr">
            <a:normAutofit/>
          </a:bodyPr>
          <a:lstStyle>
            <a:lvl1pPr marL="0" indent="0" algn="ctr">
              <a:buNone/>
              <a:defRPr sz="900"/>
            </a:lvl1pPr>
          </a:lstStyle>
          <a:p>
            <a:r>
              <a:rPr lang="en-CA" dirty="0" smtClean="0"/>
              <a:t>4</a:t>
            </a:r>
            <a:endParaRPr lang="en-CA" dirty="0"/>
          </a:p>
        </p:txBody>
      </p:sp>
      <p:sp>
        <p:nvSpPr>
          <p:cNvPr id="13" name="SmartArt Placeholder 4"/>
          <p:cNvSpPr>
            <a:spLocks noGrp="1"/>
          </p:cNvSpPr>
          <p:nvPr>
            <p:ph type="dgm" sz="quarter" idx="65" hasCustomPrompt="1"/>
          </p:nvPr>
        </p:nvSpPr>
        <p:spPr>
          <a:xfrm>
            <a:off x="-501161" y="1869535"/>
            <a:ext cx="245614" cy="351000"/>
          </a:xfrm>
          <a:solidFill>
            <a:schemeClr val="bg2"/>
          </a:solidFill>
        </p:spPr>
        <p:txBody>
          <a:bodyPr anchor="ctr">
            <a:normAutofit/>
          </a:bodyPr>
          <a:lstStyle>
            <a:lvl1pPr marL="0" indent="0" algn="ctr">
              <a:buNone/>
              <a:defRPr sz="900"/>
            </a:lvl1pPr>
          </a:lstStyle>
          <a:p>
            <a:r>
              <a:rPr lang="en-CA" dirty="0" smtClean="0"/>
              <a:t>5</a:t>
            </a:r>
            <a:endParaRPr lang="en-CA" dirty="0"/>
          </a:p>
        </p:txBody>
      </p:sp>
      <p:sp>
        <p:nvSpPr>
          <p:cNvPr id="14" name="SmartArt Placeholder 4"/>
          <p:cNvSpPr>
            <a:spLocks noGrp="1"/>
          </p:cNvSpPr>
          <p:nvPr>
            <p:ph type="dgm" sz="quarter" idx="66" hasCustomPrompt="1"/>
          </p:nvPr>
        </p:nvSpPr>
        <p:spPr>
          <a:xfrm>
            <a:off x="-501161" y="2220535"/>
            <a:ext cx="245614" cy="351000"/>
          </a:xfrm>
          <a:solidFill>
            <a:schemeClr val="bg2"/>
          </a:solidFill>
        </p:spPr>
        <p:txBody>
          <a:bodyPr anchor="ctr">
            <a:normAutofit/>
          </a:bodyPr>
          <a:lstStyle>
            <a:lvl1pPr marL="0" indent="0" algn="ctr">
              <a:buNone/>
              <a:defRPr sz="900"/>
            </a:lvl1pPr>
          </a:lstStyle>
          <a:p>
            <a:r>
              <a:rPr lang="en-CA" dirty="0" smtClean="0"/>
              <a:t>6</a:t>
            </a:r>
            <a:endParaRPr lang="en-CA" dirty="0"/>
          </a:p>
        </p:txBody>
      </p:sp>
      <p:sp>
        <p:nvSpPr>
          <p:cNvPr id="15" name="SmartArt Placeholder 4"/>
          <p:cNvSpPr>
            <a:spLocks noGrp="1"/>
          </p:cNvSpPr>
          <p:nvPr>
            <p:ph type="dgm" sz="quarter" idx="67" hasCustomPrompt="1"/>
          </p:nvPr>
        </p:nvSpPr>
        <p:spPr>
          <a:xfrm>
            <a:off x="-501161" y="2571535"/>
            <a:ext cx="245614" cy="351000"/>
          </a:xfrm>
          <a:solidFill>
            <a:schemeClr val="bg2"/>
          </a:solidFill>
        </p:spPr>
        <p:txBody>
          <a:bodyPr anchor="ctr">
            <a:normAutofit/>
          </a:bodyPr>
          <a:lstStyle>
            <a:lvl1pPr marL="0" indent="0" algn="ctr">
              <a:buNone/>
              <a:defRPr sz="900"/>
            </a:lvl1pPr>
          </a:lstStyle>
          <a:p>
            <a:r>
              <a:rPr lang="en-CA" dirty="0" smtClean="0"/>
              <a:t>7</a:t>
            </a:r>
            <a:endParaRPr lang="en-CA" dirty="0"/>
          </a:p>
        </p:txBody>
      </p:sp>
      <p:sp>
        <p:nvSpPr>
          <p:cNvPr id="16" name="SmartArt Placeholder 4"/>
          <p:cNvSpPr>
            <a:spLocks noGrp="1"/>
          </p:cNvSpPr>
          <p:nvPr>
            <p:ph type="dgm" sz="quarter" idx="68" hasCustomPrompt="1"/>
          </p:nvPr>
        </p:nvSpPr>
        <p:spPr>
          <a:xfrm>
            <a:off x="-501161" y="2922535"/>
            <a:ext cx="245614" cy="351000"/>
          </a:xfrm>
          <a:solidFill>
            <a:schemeClr val="bg2"/>
          </a:solidFill>
        </p:spPr>
        <p:txBody>
          <a:bodyPr anchor="ctr">
            <a:normAutofit/>
          </a:bodyPr>
          <a:lstStyle>
            <a:lvl1pPr marL="0" indent="0" algn="ctr">
              <a:buNone/>
              <a:defRPr sz="900"/>
            </a:lvl1pPr>
          </a:lstStyle>
          <a:p>
            <a:r>
              <a:rPr lang="en-CA" dirty="0" smtClean="0"/>
              <a:t>8</a:t>
            </a:r>
            <a:endParaRPr lang="en-CA" dirty="0"/>
          </a:p>
        </p:txBody>
      </p:sp>
      <p:sp>
        <p:nvSpPr>
          <p:cNvPr id="17" name="SmartArt Placeholder 4"/>
          <p:cNvSpPr>
            <a:spLocks noGrp="1"/>
          </p:cNvSpPr>
          <p:nvPr>
            <p:ph type="dgm" sz="quarter" idx="69" hasCustomPrompt="1"/>
          </p:nvPr>
        </p:nvSpPr>
        <p:spPr>
          <a:xfrm>
            <a:off x="-501161" y="3273535"/>
            <a:ext cx="245614" cy="351000"/>
          </a:xfrm>
          <a:solidFill>
            <a:schemeClr val="bg2"/>
          </a:solidFill>
        </p:spPr>
        <p:txBody>
          <a:bodyPr anchor="ctr">
            <a:normAutofit/>
          </a:bodyPr>
          <a:lstStyle>
            <a:lvl1pPr marL="0" indent="0" algn="ctr">
              <a:buNone/>
              <a:defRPr sz="900"/>
            </a:lvl1pPr>
          </a:lstStyle>
          <a:p>
            <a:r>
              <a:rPr lang="en-CA" dirty="0" smtClean="0"/>
              <a:t>9</a:t>
            </a:r>
            <a:endParaRPr lang="en-CA" dirty="0"/>
          </a:p>
        </p:txBody>
      </p:sp>
      <p:sp>
        <p:nvSpPr>
          <p:cNvPr id="18" name="SmartArt Placeholder 4"/>
          <p:cNvSpPr>
            <a:spLocks noGrp="1"/>
          </p:cNvSpPr>
          <p:nvPr>
            <p:ph type="dgm" sz="quarter" idx="70" hasCustomPrompt="1"/>
          </p:nvPr>
        </p:nvSpPr>
        <p:spPr>
          <a:xfrm>
            <a:off x="-501161" y="3624535"/>
            <a:ext cx="245614" cy="351000"/>
          </a:xfrm>
          <a:solidFill>
            <a:schemeClr val="bg2"/>
          </a:solidFill>
        </p:spPr>
        <p:txBody>
          <a:bodyPr anchor="ctr">
            <a:normAutofit/>
          </a:bodyPr>
          <a:lstStyle>
            <a:lvl1pPr marL="0" indent="0" algn="ctr">
              <a:buNone/>
              <a:defRPr sz="900"/>
            </a:lvl1pPr>
          </a:lstStyle>
          <a:p>
            <a:r>
              <a:rPr lang="en-CA" dirty="0" smtClean="0"/>
              <a:t>10</a:t>
            </a:r>
            <a:endParaRPr lang="en-CA" dirty="0"/>
          </a:p>
        </p:txBody>
      </p:sp>
      <p:sp>
        <p:nvSpPr>
          <p:cNvPr id="19" name="SmartArt Placeholder 4"/>
          <p:cNvSpPr>
            <a:spLocks noGrp="1"/>
          </p:cNvSpPr>
          <p:nvPr>
            <p:ph type="dgm" sz="quarter" idx="71" hasCustomPrompt="1"/>
          </p:nvPr>
        </p:nvSpPr>
        <p:spPr>
          <a:xfrm>
            <a:off x="-501161" y="3977639"/>
            <a:ext cx="245614" cy="351000"/>
          </a:xfrm>
          <a:solidFill>
            <a:schemeClr val="bg2"/>
          </a:solidFill>
        </p:spPr>
        <p:txBody>
          <a:bodyPr anchor="ctr">
            <a:normAutofit/>
          </a:bodyPr>
          <a:lstStyle>
            <a:lvl1pPr marL="0" indent="0" algn="ctr">
              <a:buNone/>
              <a:defRPr sz="900"/>
            </a:lvl1pPr>
          </a:lstStyle>
          <a:p>
            <a:r>
              <a:rPr lang="en-CA" dirty="0" smtClean="0"/>
              <a:t>11</a:t>
            </a:r>
            <a:endParaRPr lang="en-CA" dirty="0"/>
          </a:p>
        </p:txBody>
      </p:sp>
      <p:sp>
        <p:nvSpPr>
          <p:cNvPr id="20" name="SmartArt Placeholder 4"/>
          <p:cNvSpPr>
            <a:spLocks noGrp="1"/>
          </p:cNvSpPr>
          <p:nvPr>
            <p:ph type="dgm" sz="quarter" idx="72" hasCustomPrompt="1"/>
          </p:nvPr>
        </p:nvSpPr>
        <p:spPr>
          <a:xfrm>
            <a:off x="-501161" y="4326966"/>
            <a:ext cx="245614" cy="351000"/>
          </a:xfrm>
          <a:solidFill>
            <a:schemeClr val="bg2"/>
          </a:solidFill>
        </p:spPr>
        <p:txBody>
          <a:bodyPr anchor="ctr">
            <a:normAutofit/>
          </a:bodyPr>
          <a:lstStyle>
            <a:lvl1pPr marL="0" indent="0" algn="ctr">
              <a:buNone/>
              <a:defRPr sz="900"/>
            </a:lvl1pPr>
          </a:lstStyle>
          <a:p>
            <a:r>
              <a:rPr lang="en-CA" dirty="0" smtClean="0"/>
              <a:t>12</a:t>
            </a:r>
            <a:endParaRPr lang="en-CA" dirty="0"/>
          </a:p>
        </p:txBody>
      </p:sp>
      <p:sp>
        <p:nvSpPr>
          <p:cNvPr id="21" name="SmartArt Placeholder 4"/>
          <p:cNvSpPr>
            <a:spLocks noGrp="1"/>
          </p:cNvSpPr>
          <p:nvPr>
            <p:ph type="dgm" sz="quarter" idx="73" hasCustomPrompt="1"/>
          </p:nvPr>
        </p:nvSpPr>
        <p:spPr>
          <a:xfrm>
            <a:off x="548879" y="-378476"/>
            <a:ext cx="504900" cy="162000"/>
          </a:xfrm>
          <a:solidFill>
            <a:schemeClr val="bg2"/>
          </a:solidFill>
        </p:spPr>
        <p:txBody>
          <a:bodyPr anchor="ctr">
            <a:normAutofit/>
          </a:bodyPr>
          <a:lstStyle>
            <a:lvl1pPr marL="0" indent="0" algn="ctr">
              <a:buNone/>
              <a:defRPr sz="900"/>
            </a:lvl1pPr>
          </a:lstStyle>
          <a:p>
            <a:r>
              <a:rPr lang="en-CA" dirty="0" smtClean="0"/>
              <a:t>1</a:t>
            </a:r>
            <a:endParaRPr lang="en-CA" dirty="0"/>
          </a:p>
        </p:txBody>
      </p:sp>
      <p:sp>
        <p:nvSpPr>
          <p:cNvPr id="22" name="SmartArt Placeholder 4"/>
          <p:cNvSpPr>
            <a:spLocks noGrp="1"/>
          </p:cNvSpPr>
          <p:nvPr>
            <p:ph type="dgm" sz="quarter" idx="74" hasCustomPrompt="1"/>
          </p:nvPr>
        </p:nvSpPr>
        <p:spPr>
          <a:xfrm>
            <a:off x="1234679" y="-378476"/>
            <a:ext cx="504900" cy="162000"/>
          </a:xfrm>
          <a:solidFill>
            <a:schemeClr val="bg2"/>
          </a:solidFill>
        </p:spPr>
        <p:txBody>
          <a:bodyPr anchor="ctr">
            <a:normAutofit/>
          </a:bodyPr>
          <a:lstStyle>
            <a:lvl1pPr marL="0" indent="0" algn="ctr">
              <a:buNone/>
              <a:defRPr sz="900"/>
            </a:lvl1pPr>
          </a:lstStyle>
          <a:p>
            <a:r>
              <a:rPr lang="en-CA" dirty="0" smtClean="0"/>
              <a:t>2</a:t>
            </a:r>
            <a:endParaRPr lang="en-CA" dirty="0"/>
          </a:p>
        </p:txBody>
      </p:sp>
      <p:sp>
        <p:nvSpPr>
          <p:cNvPr id="23" name="SmartArt Placeholder 4"/>
          <p:cNvSpPr>
            <a:spLocks noGrp="1"/>
          </p:cNvSpPr>
          <p:nvPr>
            <p:ph type="dgm" sz="quarter" idx="75" hasCustomPrompt="1"/>
          </p:nvPr>
        </p:nvSpPr>
        <p:spPr>
          <a:xfrm>
            <a:off x="1920478" y="-378476"/>
            <a:ext cx="504900" cy="162000"/>
          </a:xfrm>
          <a:solidFill>
            <a:schemeClr val="bg2"/>
          </a:solidFill>
        </p:spPr>
        <p:txBody>
          <a:bodyPr anchor="ctr">
            <a:normAutofit/>
          </a:bodyPr>
          <a:lstStyle>
            <a:lvl1pPr marL="0" indent="0" algn="ctr">
              <a:buNone/>
              <a:defRPr sz="900"/>
            </a:lvl1pPr>
          </a:lstStyle>
          <a:p>
            <a:r>
              <a:rPr lang="en-CA" dirty="0" smtClean="0"/>
              <a:t>3</a:t>
            </a:r>
            <a:endParaRPr lang="en-CA" dirty="0"/>
          </a:p>
        </p:txBody>
      </p:sp>
      <p:sp>
        <p:nvSpPr>
          <p:cNvPr id="24" name="SmartArt Placeholder 4"/>
          <p:cNvSpPr>
            <a:spLocks noGrp="1"/>
          </p:cNvSpPr>
          <p:nvPr>
            <p:ph type="dgm" sz="quarter" idx="76" hasCustomPrompt="1"/>
          </p:nvPr>
        </p:nvSpPr>
        <p:spPr>
          <a:xfrm>
            <a:off x="2606279" y="-378476"/>
            <a:ext cx="504900" cy="162000"/>
          </a:xfrm>
          <a:solidFill>
            <a:schemeClr val="bg2"/>
          </a:solidFill>
        </p:spPr>
        <p:txBody>
          <a:bodyPr anchor="ctr">
            <a:normAutofit/>
          </a:bodyPr>
          <a:lstStyle>
            <a:lvl1pPr marL="0" indent="0" algn="ctr">
              <a:buNone/>
              <a:defRPr sz="900"/>
            </a:lvl1pPr>
          </a:lstStyle>
          <a:p>
            <a:r>
              <a:rPr lang="en-CA" dirty="0" smtClean="0"/>
              <a:t>4</a:t>
            </a:r>
            <a:endParaRPr lang="en-CA" dirty="0"/>
          </a:p>
        </p:txBody>
      </p:sp>
      <p:sp>
        <p:nvSpPr>
          <p:cNvPr id="25" name="SmartArt Placeholder 4"/>
          <p:cNvSpPr>
            <a:spLocks noGrp="1"/>
          </p:cNvSpPr>
          <p:nvPr>
            <p:ph type="dgm" sz="quarter" idx="77" hasCustomPrompt="1"/>
          </p:nvPr>
        </p:nvSpPr>
        <p:spPr>
          <a:xfrm>
            <a:off x="3292079" y="-378476"/>
            <a:ext cx="504900" cy="162000"/>
          </a:xfrm>
          <a:solidFill>
            <a:schemeClr val="bg2"/>
          </a:solidFill>
        </p:spPr>
        <p:txBody>
          <a:bodyPr anchor="ctr">
            <a:normAutofit/>
          </a:bodyPr>
          <a:lstStyle>
            <a:lvl1pPr marL="0" indent="0" algn="ctr">
              <a:buNone/>
              <a:defRPr sz="900"/>
            </a:lvl1pPr>
          </a:lstStyle>
          <a:p>
            <a:r>
              <a:rPr lang="en-CA" dirty="0" smtClean="0"/>
              <a:t>5</a:t>
            </a:r>
            <a:endParaRPr lang="en-CA" dirty="0"/>
          </a:p>
        </p:txBody>
      </p:sp>
      <p:sp>
        <p:nvSpPr>
          <p:cNvPr id="26" name="SmartArt Placeholder 4"/>
          <p:cNvSpPr>
            <a:spLocks noGrp="1"/>
          </p:cNvSpPr>
          <p:nvPr>
            <p:ph type="dgm" sz="quarter" idx="78" hasCustomPrompt="1"/>
          </p:nvPr>
        </p:nvSpPr>
        <p:spPr>
          <a:xfrm>
            <a:off x="3977879" y="-378476"/>
            <a:ext cx="504900" cy="162000"/>
          </a:xfrm>
          <a:solidFill>
            <a:schemeClr val="bg2"/>
          </a:solidFill>
        </p:spPr>
        <p:txBody>
          <a:bodyPr anchor="ctr">
            <a:normAutofit/>
          </a:bodyPr>
          <a:lstStyle>
            <a:lvl1pPr marL="0" indent="0" algn="ctr">
              <a:buNone/>
              <a:defRPr sz="900"/>
            </a:lvl1pPr>
          </a:lstStyle>
          <a:p>
            <a:r>
              <a:rPr lang="en-CA" dirty="0" smtClean="0"/>
              <a:t>6</a:t>
            </a:r>
            <a:endParaRPr lang="en-CA" dirty="0"/>
          </a:p>
        </p:txBody>
      </p:sp>
      <p:sp>
        <p:nvSpPr>
          <p:cNvPr id="27" name="SmartArt Placeholder 4"/>
          <p:cNvSpPr>
            <a:spLocks noGrp="1"/>
          </p:cNvSpPr>
          <p:nvPr>
            <p:ph type="dgm" sz="quarter" idx="79" hasCustomPrompt="1"/>
          </p:nvPr>
        </p:nvSpPr>
        <p:spPr>
          <a:xfrm>
            <a:off x="4663678" y="-378476"/>
            <a:ext cx="504900" cy="162000"/>
          </a:xfrm>
          <a:solidFill>
            <a:schemeClr val="bg2"/>
          </a:solidFill>
        </p:spPr>
        <p:txBody>
          <a:bodyPr anchor="ctr">
            <a:normAutofit/>
          </a:bodyPr>
          <a:lstStyle>
            <a:lvl1pPr marL="0" indent="0" algn="ctr">
              <a:buNone/>
              <a:defRPr sz="900"/>
            </a:lvl1pPr>
          </a:lstStyle>
          <a:p>
            <a:r>
              <a:rPr lang="en-CA" dirty="0" smtClean="0"/>
              <a:t>7</a:t>
            </a:r>
            <a:endParaRPr lang="en-CA" dirty="0"/>
          </a:p>
        </p:txBody>
      </p:sp>
      <p:sp>
        <p:nvSpPr>
          <p:cNvPr id="28" name="SmartArt Placeholder 4"/>
          <p:cNvSpPr>
            <a:spLocks noGrp="1"/>
          </p:cNvSpPr>
          <p:nvPr>
            <p:ph type="dgm" sz="quarter" idx="80" hasCustomPrompt="1"/>
          </p:nvPr>
        </p:nvSpPr>
        <p:spPr>
          <a:xfrm>
            <a:off x="5349477" y="-378476"/>
            <a:ext cx="504900" cy="162000"/>
          </a:xfrm>
          <a:solidFill>
            <a:schemeClr val="bg2"/>
          </a:solidFill>
        </p:spPr>
        <p:txBody>
          <a:bodyPr anchor="ctr">
            <a:normAutofit/>
          </a:bodyPr>
          <a:lstStyle>
            <a:lvl1pPr marL="0" indent="0" algn="ctr">
              <a:buNone/>
              <a:defRPr sz="900"/>
            </a:lvl1pPr>
          </a:lstStyle>
          <a:p>
            <a:r>
              <a:rPr lang="en-CA" dirty="0" smtClean="0"/>
              <a:t>8</a:t>
            </a:r>
            <a:endParaRPr lang="en-CA" dirty="0"/>
          </a:p>
        </p:txBody>
      </p:sp>
      <p:sp>
        <p:nvSpPr>
          <p:cNvPr id="29" name="SmartArt Placeholder 4"/>
          <p:cNvSpPr>
            <a:spLocks noGrp="1"/>
          </p:cNvSpPr>
          <p:nvPr>
            <p:ph type="dgm" sz="quarter" idx="81" hasCustomPrompt="1"/>
          </p:nvPr>
        </p:nvSpPr>
        <p:spPr>
          <a:xfrm>
            <a:off x="6032822" y="-378476"/>
            <a:ext cx="504900" cy="162000"/>
          </a:xfrm>
          <a:solidFill>
            <a:schemeClr val="bg2"/>
          </a:solidFill>
        </p:spPr>
        <p:txBody>
          <a:bodyPr anchor="ctr">
            <a:normAutofit/>
          </a:bodyPr>
          <a:lstStyle>
            <a:lvl1pPr marL="0" indent="0" algn="ctr">
              <a:buNone/>
              <a:defRPr sz="900"/>
            </a:lvl1pPr>
          </a:lstStyle>
          <a:p>
            <a:r>
              <a:rPr lang="en-CA" dirty="0" smtClean="0"/>
              <a:t>9</a:t>
            </a:r>
            <a:endParaRPr lang="en-CA" dirty="0"/>
          </a:p>
        </p:txBody>
      </p:sp>
      <p:sp>
        <p:nvSpPr>
          <p:cNvPr id="30" name="SmartArt Placeholder 4"/>
          <p:cNvSpPr>
            <a:spLocks noGrp="1"/>
          </p:cNvSpPr>
          <p:nvPr>
            <p:ph type="dgm" sz="quarter" idx="82" hasCustomPrompt="1"/>
          </p:nvPr>
        </p:nvSpPr>
        <p:spPr>
          <a:xfrm>
            <a:off x="6716166" y="-378476"/>
            <a:ext cx="504900" cy="162000"/>
          </a:xfrm>
          <a:solidFill>
            <a:schemeClr val="bg2"/>
          </a:solidFill>
        </p:spPr>
        <p:txBody>
          <a:bodyPr anchor="ctr">
            <a:normAutofit/>
          </a:bodyPr>
          <a:lstStyle>
            <a:lvl1pPr marL="0" indent="0" algn="ctr">
              <a:buNone/>
              <a:defRPr sz="900"/>
            </a:lvl1pPr>
          </a:lstStyle>
          <a:p>
            <a:r>
              <a:rPr lang="en-CA" dirty="0" smtClean="0"/>
              <a:t>10</a:t>
            </a:r>
            <a:endParaRPr lang="en-CA" dirty="0"/>
          </a:p>
        </p:txBody>
      </p:sp>
      <p:sp>
        <p:nvSpPr>
          <p:cNvPr id="31" name="SmartArt Placeholder 4"/>
          <p:cNvSpPr>
            <a:spLocks noGrp="1"/>
          </p:cNvSpPr>
          <p:nvPr>
            <p:ph type="dgm" sz="quarter" idx="83" hasCustomPrompt="1"/>
          </p:nvPr>
        </p:nvSpPr>
        <p:spPr>
          <a:xfrm>
            <a:off x="7404422" y="-378476"/>
            <a:ext cx="504900" cy="162000"/>
          </a:xfrm>
          <a:solidFill>
            <a:schemeClr val="bg2"/>
          </a:solidFill>
        </p:spPr>
        <p:txBody>
          <a:bodyPr anchor="ctr">
            <a:normAutofit/>
          </a:bodyPr>
          <a:lstStyle>
            <a:lvl1pPr marL="0" indent="0" algn="ctr">
              <a:buNone/>
              <a:defRPr sz="900"/>
            </a:lvl1pPr>
          </a:lstStyle>
          <a:p>
            <a:r>
              <a:rPr lang="en-CA" dirty="0" smtClean="0"/>
              <a:t>11</a:t>
            </a:r>
            <a:endParaRPr lang="en-CA" dirty="0"/>
          </a:p>
        </p:txBody>
      </p:sp>
      <p:sp>
        <p:nvSpPr>
          <p:cNvPr id="32" name="SmartArt Placeholder 4"/>
          <p:cNvSpPr>
            <a:spLocks noGrp="1"/>
          </p:cNvSpPr>
          <p:nvPr>
            <p:ph type="dgm" sz="quarter" idx="84" hasCustomPrompt="1"/>
          </p:nvPr>
        </p:nvSpPr>
        <p:spPr>
          <a:xfrm>
            <a:off x="8085983" y="-378476"/>
            <a:ext cx="504900" cy="162000"/>
          </a:xfrm>
          <a:solidFill>
            <a:schemeClr val="bg2"/>
          </a:solidFill>
        </p:spPr>
        <p:txBody>
          <a:bodyPr anchor="ctr">
            <a:normAutofit/>
          </a:bodyPr>
          <a:lstStyle>
            <a:lvl1pPr marL="0" indent="0" algn="ctr">
              <a:buNone/>
              <a:defRPr sz="900"/>
            </a:lvl1pPr>
          </a:lstStyle>
          <a:p>
            <a:r>
              <a:rPr lang="en-CA" dirty="0" smtClean="0"/>
              <a:t>12</a:t>
            </a:r>
            <a:endParaRPr lang="en-CA" dirty="0"/>
          </a:p>
        </p:txBody>
      </p:sp>
      <p:sp>
        <p:nvSpPr>
          <p:cNvPr id="36" name="Content Placeholder 2"/>
          <p:cNvSpPr>
            <a:spLocks noGrp="1"/>
          </p:cNvSpPr>
          <p:nvPr>
            <p:ph idx="86" hasCustomPrompt="1"/>
          </p:nvPr>
        </p:nvSpPr>
        <p:spPr>
          <a:xfrm>
            <a:off x="6716166" y="522606"/>
            <a:ext cx="1881414" cy="1872989"/>
          </a:xfrm>
        </p:spPr>
        <p:txBody>
          <a:bodyPr lIns="108000">
            <a:normAutofit/>
          </a:bodyPr>
          <a:lstStyle>
            <a:lvl1pPr marL="214313" indent="-214313">
              <a:buClr>
                <a:schemeClr val="bg1"/>
              </a:buClr>
              <a:buFont typeface="Arial" panose="020B0604020202020204" pitchFamily="34" charset="0"/>
              <a:buChar char="•"/>
              <a:defRPr sz="1500" baseline="0">
                <a:solidFill>
                  <a:schemeClr val="bg1"/>
                </a:solidFill>
              </a:defRPr>
            </a:lvl1pPr>
            <a:lvl2pPr>
              <a:buClr>
                <a:schemeClr val="bg1"/>
              </a:buClr>
              <a:defRPr sz="1500">
                <a:solidFill>
                  <a:schemeClr val="bg1"/>
                </a:solidFill>
              </a:defRPr>
            </a:lvl2pPr>
            <a:lvl3pPr>
              <a:defRPr sz="1400">
                <a:solidFill>
                  <a:schemeClr val="bg1"/>
                </a:solidFill>
              </a:defRPr>
            </a:lvl3pPr>
            <a:lvl4pPr>
              <a:defRPr sz="1400">
                <a:solidFill>
                  <a:schemeClr val="bg1"/>
                </a:solidFill>
              </a:defRPr>
            </a:lvl4pPr>
            <a:lvl5pPr>
              <a:defRPr sz="1400"/>
            </a:lvl5pPr>
          </a:lstStyle>
          <a:p>
            <a:pPr lvl="0"/>
            <a:r>
              <a:rPr lang="en-US" dirty="0" smtClean="0"/>
              <a:t>Bullet text first level</a:t>
            </a:r>
          </a:p>
          <a:p>
            <a:pPr lvl="1"/>
            <a:r>
              <a:rPr lang="en-US" dirty="0" smtClean="0"/>
              <a:t>Second level</a:t>
            </a:r>
          </a:p>
        </p:txBody>
      </p:sp>
    </p:spTree>
    <p:extLst>
      <p:ext uri="{BB962C8B-B14F-4D97-AF65-F5344CB8AC3E}">
        <p14:creationId xmlns:p14="http://schemas.microsoft.com/office/powerpoint/2010/main" val="1508413247"/>
      </p:ext>
    </p:extLst>
  </p:cSld>
  <p:clrMapOvr>
    <a:masterClrMapping/>
  </p:clrMapOvr>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Highlight Slide - backdrop image">
    <p:spTree>
      <p:nvGrpSpPr>
        <p:cNvPr id="1" name=""/>
        <p:cNvGrpSpPr/>
        <p:nvPr/>
      </p:nvGrpSpPr>
      <p:grpSpPr>
        <a:xfrm>
          <a:off x="0" y="0"/>
          <a:ext cx="0" cy="0"/>
          <a:chOff x="0" y="0"/>
          <a:chExt cx="0" cy="0"/>
        </a:xfrm>
      </p:grpSpPr>
      <p:sp>
        <p:nvSpPr>
          <p:cNvPr id="6" name="Picture Placeholder 8"/>
          <p:cNvSpPr>
            <a:spLocks noGrp="1"/>
          </p:cNvSpPr>
          <p:nvPr>
            <p:ph type="pic" sz="quarter" idx="60" hasCustomPrompt="1"/>
          </p:nvPr>
        </p:nvSpPr>
        <p:spPr>
          <a:xfrm>
            <a:off x="1" y="0"/>
            <a:ext cx="9143999" cy="5143500"/>
          </a:xfrm>
          <a:solidFill>
            <a:schemeClr val="bg2"/>
          </a:solidFill>
        </p:spPr>
        <p:txBody>
          <a:bodyPr anchor="ctr"/>
          <a:lstStyle>
            <a:lvl1pPr marL="0" indent="0" algn="ctr">
              <a:buFont typeface="+mj-lt"/>
              <a:buNone/>
              <a:defRPr sz="900" baseline="0"/>
            </a:lvl1pPr>
          </a:lstStyle>
          <a:p>
            <a:r>
              <a:rPr lang="en-CA" dirty="0" smtClean="0"/>
              <a:t> </a:t>
            </a:r>
            <a:endParaRPr lang="en-CA" dirty="0"/>
          </a:p>
        </p:txBody>
      </p:sp>
      <p:sp>
        <p:nvSpPr>
          <p:cNvPr id="2" name="Title 1"/>
          <p:cNvSpPr>
            <a:spLocks noGrp="1"/>
          </p:cNvSpPr>
          <p:nvPr>
            <p:ph type="title"/>
          </p:nvPr>
        </p:nvSpPr>
        <p:spPr>
          <a:xfrm>
            <a:off x="548877" y="465535"/>
            <a:ext cx="8046245" cy="404905"/>
          </a:xfrm>
        </p:spPr>
        <p:txBody>
          <a:bodyPr>
            <a:normAutofit/>
          </a:bodyPr>
          <a:lstStyle>
            <a:lvl1pPr>
              <a:defRPr sz="2300">
                <a:solidFill>
                  <a:schemeClr val="bg1"/>
                </a:solidFill>
              </a:defRPr>
            </a:lvl1pPr>
          </a:lstStyle>
          <a:p>
            <a:r>
              <a:rPr lang="en-US" smtClean="0"/>
              <a:t>Click to edit Master title style</a:t>
            </a:r>
            <a:endParaRPr lang="en-CA"/>
          </a:p>
        </p:txBody>
      </p:sp>
      <p:sp>
        <p:nvSpPr>
          <p:cNvPr id="4" name="Footer Placeholder 3"/>
          <p:cNvSpPr>
            <a:spLocks noGrp="1"/>
          </p:cNvSpPr>
          <p:nvPr>
            <p:ph type="ftr" sz="quarter" idx="11"/>
          </p:nvPr>
        </p:nvSpPr>
        <p:spPr/>
        <p:txBody>
          <a:bodyPr/>
          <a:lstStyle>
            <a:lvl1pPr>
              <a:defRPr>
                <a:solidFill>
                  <a:schemeClr val="bg1"/>
                </a:solidFill>
              </a:defRPr>
            </a:lvl1pPr>
          </a:lstStyle>
          <a:p>
            <a:r>
              <a:rPr lang="en-CA" dirty="0" smtClean="0">
                <a:solidFill>
                  <a:srgbClr val="FFFFFF"/>
                </a:solidFill>
              </a:rPr>
              <a:t>Section Name</a:t>
            </a:r>
            <a:endParaRPr lang="en-CA" dirty="0">
              <a:solidFill>
                <a:srgbClr val="FFFFFF"/>
              </a:solidFill>
            </a:endParaRPr>
          </a:p>
        </p:txBody>
      </p:sp>
      <p:sp>
        <p:nvSpPr>
          <p:cNvPr id="5" name="Slide Number Placeholder 4"/>
          <p:cNvSpPr>
            <a:spLocks noGrp="1"/>
          </p:cNvSpPr>
          <p:nvPr>
            <p:ph type="sldNum" sz="quarter" idx="12"/>
          </p:nvPr>
        </p:nvSpPr>
        <p:spPr/>
        <p:txBody>
          <a:bodyPr/>
          <a:lstStyle>
            <a:lvl1pPr>
              <a:defRPr>
                <a:solidFill>
                  <a:schemeClr val="bg1"/>
                </a:solidFill>
              </a:defRPr>
            </a:lvl1pPr>
          </a:lstStyle>
          <a:p>
            <a:fld id="{F3DE1264-DC43-4C9F-A94D-439F3BC26EB3}" type="slidenum">
              <a:rPr lang="en-CA" smtClean="0">
                <a:solidFill>
                  <a:srgbClr val="FFFFFF"/>
                </a:solidFill>
              </a:rPr>
              <a:pPr/>
              <a:t>‹#›</a:t>
            </a:fld>
            <a:endParaRPr lang="en-CA">
              <a:solidFill>
                <a:srgbClr val="FFFFFF"/>
              </a:solidFill>
            </a:endParaRPr>
          </a:p>
        </p:txBody>
      </p:sp>
      <p:sp>
        <p:nvSpPr>
          <p:cNvPr id="8" name="SmartArt Placeholder 7"/>
          <p:cNvSpPr>
            <a:spLocks noGrp="1"/>
          </p:cNvSpPr>
          <p:nvPr>
            <p:ph type="dgm" sz="quarter" idx="61" hasCustomPrompt="1"/>
          </p:nvPr>
        </p:nvSpPr>
        <p:spPr>
          <a:xfrm>
            <a:off x="7756938" y="5054100"/>
            <a:ext cx="178801" cy="89401"/>
          </a:xfrm>
          <a:prstGeom prst="triangle">
            <a:avLst/>
          </a:prstGeom>
          <a:solidFill>
            <a:schemeClr val="bg1"/>
          </a:solidFill>
        </p:spPr>
        <p:txBody>
          <a:bodyPr/>
          <a:lstStyle>
            <a:lvl1pPr marL="0" indent="0">
              <a:buNone/>
              <a:defRPr baseline="0"/>
            </a:lvl1pPr>
          </a:lstStyle>
          <a:p>
            <a:r>
              <a:rPr lang="en-CA" dirty="0" smtClean="0"/>
              <a:t> </a:t>
            </a:r>
            <a:endParaRPr lang="en-CA" dirty="0"/>
          </a:p>
        </p:txBody>
      </p:sp>
      <p:sp>
        <p:nvSpPr>
          <p:cNvPr id="11" name="SmartArt Placeholder 4"/>
          <p:cNvSpPr>
            <a:spLocks noGrp="1"/>
          </p:cNvSpPr>
          <p:nvPr>
            <p:ph type="dgm" sz="quarter" idx="62" hasCustomPrompt="1"/>
          </p:nvPr>
        </p:nvSpPr>
        <p:spPr>
          <a:xfrm>
            <a:off x="-501161" y="465535"/>
            <a:ext cx="245614" cy="351000"/>
          </a:xfrm>
          <a:solidFill>
            <a:schemeClr val="bg2"/>
          </a:solidFill>
        </p:spPr>
        <p:txBody>
          <a:bodyPr anchor="ctr">
            <a:normAutofit/>
          </a:bodyPr>
          <a:lstStyle>
            <a:lvl1pPr marL="0" indent="0" algn="ctr">
              <a:buNone/>
              <a:defRPr sz="900"/>
            </a:lvl1pPr>
          </a:lstStyle>
          <a:p>
            <a:r>
              <a:rPr lang="en-CA" dirty="0" smtClean="0"/>
              <a:t>1</a:t>
            </a:r>
            <a:endParaRPr lang="en-CA" dirty="0"/>
          </a:p>
        </p:txBody>
      </p:sp>
      <p:sp>
        <p:nvSpPr>
          <p:cNvPr id="12" name="SmartArt Placeholder 4"/>
          <p:cNvSpPr>
            <a:spLocks noGrp="1"/>
          </p:cNvSpPr>
          <p:nvPr>
            <p:ph type="dgm" sz="quarter" idx="63" hasCustomPrompt="1"/>
          </p:nvPr>
        </p:nvSpPr>
        <p:spPr>
          <a:xfrm>
            <a:off x="-501161" y="816535"/>
            <a:ext cx="245614" cy="351000"/>
          </a:xfrm>
          <a:solidFill>
            <a:schemeClr val="bg2"/>
          </a:solidFill>
        </p:spPr>
        <p:txBody>
          <a:bodyPr anchor="ctr">
            <a:normAutofit/>
          </a:bodyPr>
          <a:lstStyle>
            <a:lvl1pPr marL="0" indent="0" algn="ctr">
              <a:buNone/>
              <a:defRPr sz="900"/>
            </a:lvl1pPr>
          </a:lstStyle>
          <a:p>
            <a:r>
              <a:rPr lang="en-CA" dirty="0" smtClean="0"/>
              <a:t>2</a:t>
            </a:r>
            <a:endParaRPr lang="en-CA" dirty="0"/>
          </a:p>
        </p:txBody>
      </p:sp>
      <p:sp>
        <p:nvSpPr>
          <p:cNvPr id="13" name="SmartArt Placeholder 4"/>
          <p:cNvSpPr>
            <a:spLocks noGrp="1"/>
          </p:cNvSpPr>
          <p:nvPr>
            <p:ph type="dgm" sz="quarter" idx="64" hasCustomPrompt="1"/>
          </p:nvPr>
        </p:nvSpPr>
        <p:spPr>
          <a:xfrm>
            <a:off x="-501161" y="1167535"/>
            <a:ext cx="245614" cy="351000"/>
          </a:xfrm>
          <a:solidFill>
            <a:schemeClr val="bg2"/>
          </a:solidFill>
        </p:spPr>
        <p:txBody>
          <a:bodyPr anchor="ctr">
            <a:normAutofit/>
          </a:bodyPr>
          <a:lstStyle>
            <a:lvl1pPr marL="0" indent="0" algn="ctr">
              <a:buNone/>
              <a:defRPr sz="900"/>
            </a:lvl1pPr>
          </a:lstStyle>
          <a:p>
            <a:r>
              <a:rPr lang="en-CA" dirty="0" smtClean="0"/>
              <a:t>3</a:t>
            </a:r>
            <a:endParaRPr lang="en-CA" dirty="0"/>
          </a:p>
        </p:txBody>
      </p:sp>
      <p:sp>
        <p:nvSpPr>
          <p:cNvPr id="14" name="SmartArt Placeholder 4"/>
          <p:cNvSpPr>
            <a:spLocks noGrp="1"/>
          </p:cNvSpPr>
          <p:nvPr>
            <p:ph type="dgm" sz="quarter" idx="65" hasCustomPrompt="1"/>
          </p:nvPr>
        </p:nvSpPr>
        <p:spPr>
          <a:xfrm>
            <a:off x="-501161" y="1518535"/>
            <a:ext cx="245614" cy="351000"/>
          </a:xfrm>
          <a:solidFill>
            <a:schemeClr val="bg2"/>
          </a:solidFill>
        </p:spPr>
        <p:txBody>
          <a:bodyPr anchor="ctr">
            <a:normAutofit/>
          </a:bodyPr>
          <a:lstStyle>
            <a:lvl1pPr marL="0" indent="0" algn="ctr">
              <a:buNone/>
              <a:defRPr sz="900"/>
            </a:lvl1pPr>
          </a:lstStyle>
          <a:p>
            <a:r>
              <a:rPr lang="en-CA" dirty="0" smtClean="0"/>
              <a:t>4</a:t>
            </a:r>
            <a:endParaRPr lang="en-CA" dirty="0"/>
          </a:p>
        </p:txBody>
      </p:sp>
      <p:sp>
        <p:nvSpPr>
          <p:cNvPr id="15" name="SmartArt Placeholder 4"/>
          <p:cNvSpPr>
            <a:spLocks noGrp="1"/>
          </p:cNvSpPr>
          <p:nvPr>
            <p:ph type="dgm" sz="quarter" idx="66" hasCustomPrompt="1"/>
          </p:nvPr>
        </p:nvSpPr>
        <p:spPr>
          <a:xfrm>
            <a:off x="-501161" y="1869535"/>
            <a:ext cx="245614" cy="351000"/>
          </a:xfrm>
          <a:solidFill>
            <a:schemeClr val="bg2"/>
          </a:solidFill>
        </p:spPr>
        <p:txBody>
          <a:bodyPr anchor="ctr">
            <a:normAutofit/>
          </a:bodyPr>
          <a:lstStyle>
            <a:lvl1pPr marL="0" indent="0" algn="ctr">
              <a:buNone/>
              <a:defRPr sz="900"/>
            </a:lvl1pPr>
          </a:lstStyle>
          <a:p>
            <a:r>
              <a:rPr lang="en-CA" dirty="0" smtClean="0"/>
              <a:t>5</a:t>
            </a:r>
            <a:endParaRPr lang="en-CA" dirty="0"/>
          </a:p>
        </p:txBody>
      </p:sp>
      <p:sp>
        <p:nvSpPr>
          <p:cNvPr id="16" name="SmartArt Placeholder 4"/>
          <p:cNvSpPr>
            <a:spLocks noGrp="1"/>
          </p:cNvSpPr>
          <p:nvPr>
            <p:ph type="dgm" sz="quarter" idx="67" hasCustomPrompt="1"/>
          </p:nvPr>
        </p:nvSpPr>
        <p:spPr>
          <a:xfrm>
            <a:off x="-501161" y="2220535"/>
            <a:ext cx="245614" cy="351000"/>
          </a:xfrm>
          <a:solidFill>
            <a:schemeClr val="bg2"/>
          </a:solidFill>
        </p:spPr>
        <p:txBody>
          <a:bodyPr anchor="ctr">
            <a:normAutofit/>
          </a:bodyPr>
          <a:lstStyle>
            <a:lvl1pPr marL="0" indent="0" algn="ctr">
              <a:buNone/>
              <a:defRPr sz="900"/>
            </a:lvl1pPr>
          </a:lstStyle>
          <a:p>
            <a:r>
              <a:rPr lang="en-CA" dirty="0" smtClean="0"/>
              <a:t>6</a:t>
            </a:r>
            <a:endParaRPr lang="en-CA" dirty="0"/>
          </a:p>
        </p:txBody>
      </p:sp>
      <p:sp>
        <p:nvSpPr>
          <p:cNvPr id="17" name="SmartArt Placeholder 4"/>
          <p:cNvSpPr>
            <a:spLocks noGrp="1"/>
          </p:cNvSpPr>
          <p:nvPr>
            <p:ph type="dgm" sz="quarter" idx="68" hasCustomPrompt="1"/>
          </p:nvPr>
        </p:nvSpPr>
        <p:spPr>
          <a:xfrm>
            <a:off x="-501161" y="2571535"/>
            <a:ext cx="245614" cy="351000"/>
          </a:xfrm>
          <a:solidFill>
            <a:schemeClr val="bg2"/>
          </a:solidFill>
        </p:spPr>
        <p:txBody>
          <a:bodyPr anchor="ctr">
            <a:normAutofit/>
          </a:bodyPr>
          <a:lstStyle>
            <a:lvl1pPr marL="0" indent="0" algn="ctr">
              <a:buNone/>
              <a:defRPr sz="900"/>
            </a:lvl1pPr>
          </a:lstStyle>
          <a:p>
            <a:r>
              <a:rPr lang="en-CA" dirty="0" smtClean="0"/>
              <a:t>7</a:t>
            </a:r>
            <a:endParaRPr lang="en-CA" dirty="0"/>
          </a:p>
        </p:txBody>
      </p:sp>
      <p:sp>
        <p:nvSpPr>
          <p:cNvPr id="18" name="SmartArt Placeholder 4"/>
          <p:cNvSpPr>
            <a:spLocks noGrp="1"/>
          </p:cNvSpPr>
          <p:nvPr>
            <p:ph type="dgm" sz="quarter" idx="69" hasCustomPrompt="1"/>
          </p:nvPr>
        </p:nvSpPr>
        <p:spPr>
          <a:xfrm>
            <a:off x="-501161" y="2922535"/>
            <a:ext cx="245614" cy="351000"/>
          </a:xfrm>
          <a:solidFill>
            <a:schemeClr val="bg2"/>
          </a:solidFill>
        </p:spPr>
        <p:txBody>
          <a:bodyPr anchor="ctr">
            <a:normAutofit/>
          </a:bodyPr>
          <a:lstStyle>
            <a:lvl1pPr marL="0" indent="0" algn="ctr">
              <a:buNone/>
              <a:defRPr sz="900"/>
            </a:lvl1pPr>
          </a:lstStyle>
          <a:p>
            <a:r>
              <a:rPr lang="en-CA" dirty="0" smtClean="0"/>
              <a:t>8</a:t>
            </a:r>
            <a:endParaRPr lang="en-CA" dirty="0"/>
          </a:p>
        </p:txBody>
      </p:sp>
      <p:sp>
        <p:nvSpPr>
          <p:cNvPr id="19" name="SmartArt Placeholder 4"/>
          <p:cNvSpPr>
            <a:spLocks noGrp="1"/>
          </p:cNvSpPr>
          <p:nvPr>
            <p:ph type="dgm" sz="quarter" idx="70" hasCustomPrompt="1"/>
          </p:nvPr>
        </p:nvSpPr>
        <p:spPr>
          <a:xfrm>
            <a:off x="-501161" y="3273535"/>
            <a:ext cx="245614" cy="351000"/>
          </a:xfrm>
          <a:solidFill>
            <a:schemeClr val="bg2"/>
          </a:solidFill>
        </p:spPr>
        <p:txBody>
          <a:bodyPr anchor="ctr">
            <a:normAutofit/>
          </a:bodyPr>
          <a:lstStyle>
            <a:lvl1pPr marL="0" indent="0" algn="ctr">
              <a:buNone/>
              <a:defRPr sz="900"/>
            </a:lvl1pPr>
          </a:lstStyle>
          <a:p>
            <a:r>
              <a:rPr lang="en-CA" dirty="0" smtClean="0"/>
              <a:t>9</a:t>
            </a:r>
            <a:endParaRPr lang="en-CA" dirty="0"/>
          </a:p>
        </p:txBody>
      </p:sp>
      <p:sp>
        <p:nvSpPr>
          <p:cNvPr id="20" name="SmartArt Placeholder 4"/>
          <p:cNvSpPr>
            <a:spLocks noGrp="1"/>
          </p:cNvSpPr>
          <p:nvPr>
            <p:ph type="dgm" sz="quarter" idx="71" hasCustomPrompt="1"/>
          </p:nvPr>
        </p:nvSpPr>
        <p:spPr>
          <a:xfrm>
            <a:off x="-501161" y="3624535"/>
            <a:ext cx="245614" cy="351000"/>
          </a:xfrm>
          <a:solidFill>
            <a:schemeClr val="bg2"/>
          </a:solidFill>
        </p:spPr>
        <p:txBody>
          <a:bodyPr anchor="ctr">
            <a:normAutofit/>
          </a:bodyPr>
          <a:lstStyle>
            <a:lvl1pPr marL="0" indent="0" algn="ctr">
              <a:buNone/>
              <a:defRPr sz="900"/>
            </a:lvl1pPr>
          </a:lstStyle>
          <a:p>
            <a:r>
              <a:rPr lang="en-CA" dirty="0" smtClean="0"/>
              <a:t>10</a:t>
            </a:r>
            <a:endParaRPr lang="en-CA" dirty="0"/>
          </a:p>
        </p:txBody>
      </p:sp>
      <p:sp>
        <p:nvSpPr>
          <p:cNvPr id="21" name="SmartArt Placeholder 4"/>
          <p:cNvSpPr>
            <a:spLocks noGrp="1"/>
          </p:cNvSpPr>
          <p:nvPr>
            <p:ph type="dgm" sz="quarter" idx="72" hasCustomPrompt="1"/>
          </p:nvPr>
        </p:nvSpPr>
        <p:spPr>
          <a:xfrm>
            <a:off x="-501161" y="3977639"/>
            <a:ext cx="245614" cy="351000"/>
          </a:xfrm>
          <a:solidFill>
            <a:schemeClr val="bg2"/>
          </a:solidFill>
        </p:spPr>
        <p:txBody>
          <a:bodyPr anchor="ctr">
            <a:normAutofit/>
          </a:bodyPr>
          <a:lstStyle>
            <a:lvl1pPr marL="0" indent="0" algn="ctr">
              <a:buNone/>
              <a:defRPr sz="900"/>
            </a:lvl1pPr>
          </a:lstStyle>
          <a:p>
            <a:r>
              <a:rPr lang="en-CA" dirty="0" smtClean="0"/>
              <a:t>11</a:t>
            </a:r>
            <a:endParaRPr lang="en-CA" dirty="0"/>
          </a:p>
        </p:txBody>
      </p:sp>
      <p:sp>
        <p:nvSpPr>
          <p:cNvPr id="22" name="SmartArt Placeholder 4"/>
          <p:cNvSpPr>
            <a:spLocks noGrp="1"/>
          </p:cNvSpPr>
          <p:nvPr>
            <p:ph type="dgm" sz="quarter" idx="73" hasCustomPrompt="1"/>
          </p:nvPr>
        </p:nvSpPr>
        <p:spPr>
          <a:xfrm>
            <a:off x="-501161" y="4326966"/>
            <a:ext cx="245614" cy="351000"/>
          </a:xfrm>
          <a:solidFill>
            <a:schemeClr val="bg2"/>
          </a:solidFill>
        </p:spPr>
        <p:txBody>
          <a:bodyPr anchor="ctr">
            <a:normAutofit/>
          </a:bodyPr>
          <a:lstStyle>
            <a:lvl1pPr marL="0" indent="0" algn="ctr">
              <a:buNone/>
              <a:defRPr sz="900"/>
            </a:lvl1pPr>
          </a:lstStyle>
          <a:p>
            <a:r>
              <a:rPr lang="en-CA" dirty="0" smtClean="0"/>
              <a:t>12</a:t>
            </a:r>
            <a:endParaRPr lang="en-CA" dirty="0"/>
          </a:p>
        </p:txBody>
      </p:sp>
      <p:sp>
        <p:nvSpPr>
          <p:cNvPr id="23" name="SmartArt Placeholder 4"/>
          <p:cNvSpPr>
            <a:spLocks noGrp="1"/>
          </p:cNvSpPr>
          <p:nvPr>
            <p:ph type="dgm" sz="quarter" idx="74" hasCustomPrompt="1"/>
          </p:nvPr>
        </p:nvSpPr>
        <p:spPr>
          <a:xfrm>
            <a:off x="548879" y="-378476"/>
            <a:ext cx="504900" cy="162000"/>
          </a:xfrm>
          <a:solidFill>
            <a:schemeClr val="bg2"/>
          </a:solidFill>
        </p:spPr>
        <p:txBody>
          <a:bodyPr anchor="ctr">
            <a:normAutofit/>
          </a:bodyPr>
          <a:lstStyle>
            <a:lvl1pPr marL="0" indent="0" algn="ctr">
              <a:buNone/>
              <a:defRPr sz="900"/>
            </a:lvl1pPr>
          </a:lstStyle>
          <a:p>
            <a:r>
              <a:rPr lang="en-CA" dirty="0" smtClean="0"/>
              <a:t>1</a:t>
            </a:r>
            <a:endParaRPr lang="en-CA" dirty="0"/>
          </a:p>
        </p:txBody>
      </p:sp>
      <p:sp>
        <p:nvSpPr>
          <p:cNvPr id="24" name="SmartArt Placeholder 4"/>
          <p:cNvSpPr>
            <a:spLocks noGrp="1"/>
          </p:cNvSpPr>
          <p:nvPr>
            <p:ph type="dgm" sz="quarter" idx="75" hasCustomPrompt="1"/>
          </p:nvPr>
        </p:nvSpPr>
        <p:spPr>
          <a:xfrm>
            <a:off x="1234679" y="-378476"/>
            <a:ext cx="504900" cy="162000"/>
          </a:xfrm>
          <a:solidFill>
            <a:schemeClr val="bg2"/>
          </a:solidFill>
        </p:spPr>
        <p:txBody>
          <a:bodyPr anchor="ctr">
            <a:normAutofit/>
          </a:bodyPr>
          <a:lstStyle>
            <a:lvl1pPr marL="0" indent="0" algn="ctr">
              <a:buNone/>
              <a:defRPr sz="900"/>
            </a:lvl1pPr>
          </a:lstStyle>
          <a:p>
            <a:r>
              <a:rPr lang="en-CA" dirty="0" smtClean="0"/>
              <a:t>2</a:t>
            </a:r>
            <a:endParaRPr lang="en-CA" dirty="0"/>
          </a:p>
        </p:txBody>
      </p:sp>
      <p:sp>
        <p:nvSpPr>
          <p:cNvPr id="25" name="SmartArt Placeholder 4"/>
          <p:cNvSpPr>
            <a:spLocks noGrp="1"/>
          </p:cNvSpPr>
          <p:nvPr>
            <p:ph type="dgm" sz="quarter" idx="76" hasCustomPrompt="1"/>
          </p:nvPr>
        </p:nvSpPr>
        <p:spPr>
          <a:xfrm>
            <a:off x="1920478" y="-378476"/>
            <a:ext cx="504900" cy="162000"/>
          </a:xfrm>
          <a:solidFill>
            <a:schemeClr val="bg2"/>
          </a:solidFill>
        </p:spPr>
        <p:txBody>
          <a:bodyPr anchor="ctr">
            <a:normAutofit/>
          </a:bodyPr>
          <a:lstStyle>
            <a:lvl1pPr marL="0" indent="0" algn="ctr">
              <a:buNone/>
              <a:defRPr sz="900"/>
            </a:lvl1pPr>
          </a:lstStyle>
          <a:p>
            <a:r>
              <a:rPr lang="en-CA" dirty="0" smtClean="0"/>
              <a:t>3</a:t>
            </a:r>
            <a:endParaRPr lang="en-CA" dirty="0"/>
          </a:p>
        </p:txBody>
      </p:sp>
      <p:sp>
        <p:nvSpPr>
          <p:cNvPr id="26" name="SmartArt Placeholder 4"/>
          <p:cNvSpPr>
            <a:spLocks noGrp="1"/>
          </p:cNvSpPr>
          <p:nvPr>
            <p:ph type="dgm" sz="quarter" idx="77" hasCustomPrompt="1"/>
          </p:nvPr>
        </p:nvSpPr>
        <p:spPr>
          <a:xfrm>
            <a:off x="2606279" y="-378476"/>
            <a:ext cx="504900" cy="162000"/>
          </a:xfrm>
          <a:solidFill>
            <a:schemeClr val="bg2"/>
          </a:solidFill>
        </p:spPr>
        <p:txBody>
          <a:bodyPr anchor="ctr">
            <a:normAutofit/>
          </a:bodyPr>
          <a:lstStyle>
            <a:lvl1pPr marL="0" indent="0" algn="ctr">
              <a:buNone/>
              <a:defRPr sz="900"/>
            </a:lvl1pPr>
          </a:lstStyle>
          <a:p>
            <a:r>
              <a:rPr lang="en-CA" dirty="0" smtClean="0"/>
              <a:t>4</a:t>
            </a:r>
            <a:endParaRPr lang="en-CA" dirty="0"/>
          </a:p>
        </p:txBody>
      </p:sp>
      <p:sp>
        <p:nvSpPr>
          <p:cNvPr id="27" name="SmartArt Placeholder 4"/>
          <p:cNvSpPr>
            <a:spLocks noGrp="1"/>
          </p:cNvSpPr>
          <p:nvPr>
            <p:ph type="dgm" sz="quarter" idx="78" hasCustomPrompt="1"/>
          </p:nvPr>
        </p:nvSpPr>
        <p:spPr>
          <a:xfrm>
            <a:off x="3292079" y="-378476"/>
            <a:ext cx="504900" cy="162000"/>
          </a:xfrm>
          <a:solidFill>
            <a:schemeClr val="bg2"/>
          </a:solidFill>
        </p:spPr>
        <p:txBody>
          <a:bodyPr anchor="ctr">
            <a:normAutofit/>
          </a:bodyPr>
          <a:lstStyle>
            <a:lvl1pPr marL="0" indent="0" algn="ctr">
              <a:buNone/>
              <a:defRPr sz="900"/>
            </a:lvl1pPr>
          </a:lstStyle>
          <a:p>
            <a:r>
              <a:rPr lang="en-CA" dirty="0" smtClean="0"/>
              <a:t>5</a:t>
            </a:r>
            <a:endParaRPr lang="en-CA" dirty="0"/>
          </a:p>
        </p:txBody>
      </p:sp>
      <p:sp>
        <p:nvSpPr>
          <p:cNvPr id="28" name="SmartArt Placeholder 4"/>
          <p:cNvSpPr>
            <a:spLocks noGrp="1"/>
          </p:cNvSpPr>
          <p:nvPr>
            <p:ph type="dgm" sz="quarter" idx="79" hasCustomPrompt="1"/>
          </p:nvPr>
        </p:nvSpPr>
        <p:spPr>
          <a:xfrm>
            <a:off x="3977879" y="-378476"/>
            <a:ext cx="504900" cy="162000"/>
          </a:xfrm>
          <a:solidFill>
            <a:schemeClr val="bg2"/>
          </a:solidFill>
        </p:spPr>
        <p:txBody>
          <a:bodyPr anchor="ctr">
            <a:normAutofit/>
          </a:bodyPr>
          <a:lstStyle>
            <a:lvl1pPr marL="0" indent="0" algn="ctr">
              <a:buNone/>
              <a:defRPr sz="900"/>
            </a:lvl1pPr>
          </a:lstStyle>
          <a:p>
            <a:r>
              <a:rPr lang="en-CA" dirty="0" smtClean="0"/>
              <a:t>6</a:t>
            </a:r>
            <a:endParaRPr lang="en-CA" dirty="0"/>
          </a:p>
        </p:txBody>
      </p:sp>
      <p:sp>
        <p:nvSpPr>
          <p:cNvPr id="29" name="SmartArt Placeholder 4"/>
          <p:cNvSpPr>
            <a:spLocks noGrp="1"/>
          </p:cNvSpPr>
          <p:nvPr>
            <p:ph type="dgm" sz="quarter" idx="80" hasCustomPrompt="1"/>
          </p:nvPr>
        </p:nvSpPr>
        <p:spPr>
          <a:xfrm>
            <a:off x="4663678" y="-378476"/>
            <a:ext cx="504900" cy="162000"/>
          </a:xfrm>
          <a:solidFill>
            <a:schemeClr val="bg2"/>
          </a:solidFill>
        </p:spPr>
        <p:txBody>
          <a:bodyPr anchor="ctr">
            <a:normAutofit/>
          </a:bodyPr>
          <a:lstStyle>
            <a:lvl1pPr marL="0" indent="0" algn="ctr">
              <a:buNone/>
              <a:defRPr sz="900"/>
            </a:lvl1pPr>
          </a:lstStyle>
          <a:p>
            <a:r>
              <a:rPr lang="en-CA" dirty="0" smtClean="0"/>
              <a:t>7</a:t>
            </a:r>
            <a:endParaRPr lang="en-CA" dirty="0"/>
          </a:p>
        </p:txBody>
      </p:sp>
      <p:sp>
        <p:nvSpPr>
          <p:cNvPr id="30" name="SmartArt Placeholder 4"/>
          <p:cNvSpPr>
            <a:spLocks noGrp="1"/>
          </p:cNvSpPr>
          <p:nvPr>
            <p:ph type="dgm" sz="quarter" idx="81" hasCustomPrompt="1"/>
          </p:nvPr>
        </p:nvSpPr>
        <p:spPr>
          <a:xfrm>
            <a:off x="5349477" y="-378476"/>
            <a:ext cx="504900" cy="162000"/>
          </a:xfrm>
          <a:solidFill>
            <a:schemeClr val="bg2"/>
          </a:solidFill>
        </p:spPr>
        <p:txBody>
          <a:bodyPr anchor="ctr">
            <a:normAutofit/>
          </a:bodyPr>
          <a:lstStyle>
            <a:lvl1pPr marL="0" indent="0" algn="ctr">
              <a:buNone/>
              <a:defRPr sz="900"/>
            </a:lvl1pPr>
          </a:lstStyle>
          <a:p>
            <a:r>
              <a:rPr lang="en-CA" dirty="0" smtClean="0"/>
              <a:t>8</a:t>
            </a:r>
            <a:endParaRPr lang="en-CA" dirty="0"/>
          </a:p>
        </p:txBody>
      </p:sp>
      <p:sp>
        <p:nvSpPr>
          <p:cNvPr id="31" name="SmartArt Placeholder 4"/>
          <p:cNvSpPr>
            <a:spLocks noGrp="1"/>
          </p:cNvSpPr>
          <p:nvPr>
            <p:ph type="dgm" sz="quarter" idx="82" hasCustomPrompt="1"/>
          </p:nvPr>
        </p:nvSpPr>
        <p:spPr>
          <a:xfrm>
            <a:off x="6032822" y="-378476"/>
            <a:ext cx="504900" cy="162000"/>
          </a:xfrm>
          <a:solidFill>
            <a:schemeClr val="bg2"/>
          </a:solidFill>
        </p:spPr>
        <p:txBody>
          <a:bodyPr anchor="ctr">
            <a:normAutofit/>
          </a:bodyPr>
          <a:lstStyle>
            <a:lvl1pPr marL="0" indent="0" algn="ctr">
              <a:buNone/>
              <a:defRPr sz="900"/>
            </a:lvl1pPr>
          </a:lstStyle>
          <a:p>
            <a:r>
              <a:rPr lang="en-CA" dirty="0" smtClean="0"/>
              <a:t>9</a:t>
            </a:r>
            <a:endParaRPr lang="en-CA" dirty="0"/>
          </a:p>
        </p:txBody>
      </p:sp>
      <p:sp>
        <p:nvSpPr>
          <p:cNvPr id="32" name="SmartArt Placeholder 4"/>
          <p:cNvSpPr>
            <a:spLocks noGrp="1"/>
          </p:cNvSpPr>
          <p:nvPr>
            <p:ph type="dgm" sz="quarter" idx="83" hasCustomPrompt="1"/>
          </p:nvPr>
        </p:nvSpPr>
        <p:spPr>
          <a:xfrm>
            <a:off x="6716166" y="-378476"/>
            <a:ext cx="504900" cy="162000"/>
          </a:xfrm>
          <a:solidFill>
            <a:schemeClr val="bg2"/>
          </a:solidFill>
        </p:spPr>
        <p:txBody>
          <a:bodyPr anchor="ctr">
            <a:normAutofit/>
          </a:bodyPr>
          <a:lstStyle>
            <a:lvl1pPr marL="0" indent="0" algn="ctr">
              <a:buNone/>
              <a:defRPr sz="900"/>
            </a:lvl1pPr>
          </a:lstStyle>
          <a:p>
            <a:r>
              <a:rPr lang="en-CA" dirty="0" smtClean="0"/>
              <a:t>10</a:t>
            </a:r>
            <a:endParaRPr lang="en-CA" dirty="0"/>
          </a:p>
        </p:txBody>
      </p:sp>
      <p:sp>
        <p:nvSpPr>
          <p:cNvPr id="33" name="SmartArt Placeholder 4"/>
          <p:cNvSpPr>
            <a:spLocks noGrp="1"/>
          </p:cNvSpPr>
          <p:nvPr>
            <p:ph type="dgm" sz="quarter" idx="84" hasCustomPrompt="1"/>
          </p:nvPr>
        </p:nvSpPr>
        <p:spPr>
          <a:xfrm>
            <a:off x="7404422" y="-378476"/>
            <a:ext cx="504900" cy="162000"/>
          </a:xfrm>
          <a:solidFill>
            <a:schemeClr val="bg2"/>
          </a:solidFill>
        </p:spPr>
        <p:txBody>
          <a:bodyPr anchor="ctr">
            <a:normAutofit/>
          </a:bodyPr>
          <a:lstStyle>
            <a:lvl1pPr marL="0" indent="0" algn="ctr">
              <a:buNone/>
              <a:defRPr sz="900"/>
            </a:lvl1pPr>
          </a:lstStyle>
          <a:p>
            <a:r>
              <a:rPr lang="en-CA" dirty="0" smtClean="0"/>
              <a:t>11</a:t>
            </a:r>
            <a:endParaRPr lang="en-CA" dirty="0"/>
          </a:p>
        </p:txBody>
      </p:sp>
      <p:sp>
        <p:nvSpPr>
          <p:cNvPr id="34" name="SmartArt Placeholder 4"/>
          <p:cNvSpPr>
            <a:spLocks noGrp="1"/>
          </p:cNvSpPr>
          <p:nvPr>
            <p:ph type="dgm" sz="quarter" idx="85" hasCustomPrompt="1"/>
          </p:nvPr>
        </p:nvSpPr>
        <p:spPr>
          <a:xfrm>
            <a:off x="8085983" y="-378476"/>
            <a:ext cx="504900" cy="162000"/>
          </a:xfrm>
          <a:solidFill>
            <a:schemeClr val="bg2"/>
          </a:solidFill>
        </p:spPr>
        <p:txBody>
          <a:bodyPr anchor="ctr">
            <a:normAutofit/>
          </a:bodyPr>
          <a:lstStyle>
            <a:lvl1pPr marL="0" indent="0" algn="ctr">
              <a:buNone/>
              <a:defRPr sz="900"/>
            </a:lvl1pPr>
          </a:lstStyle>
          <a:p>
            <a:r>
              <a:rPr lang="en-CA" dirty="0" smtClean="0"/>
              <a:t>12</a:t>
            </a:r>
            <a:endParaRPr lang="en-CA" dirty="0"/>
          </a:p>
        </p:txBody>
      </p:sp>
    </p:spTree>
    <p:extLst>
      <p:ext uri="{BB962C8B-B14F-4D97-AF65-F5344CB8AC3E}">
        <p14:creationId xmlns:p14="http://schemas.microsoft.com/office/powerpoint/2010/main" val="134317920"/>
      </p:ext>
    </p:extLst>
  </p:cSld>
  <p:clrMapOvr>
    <a:masterClrMapping/>
  </p:clrMapOvr>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Highlight slide - infographic">
    <p:spTree>
      <p:nvGrpSpPr>
        <p:cNvPr id="1" name=""/>
        <p:cNvGrpSpPr/>
        <p:nvPr/>
      </p:nvGrpSpPr>
      <p:grpSpPr>
        <a:xfrm>
          <a:off x="0" y="0"/>
          <a:ext cx="0" cy="0"/>
          <a:chOff x="0" y="0"/>
          <a:chExt cx="0" cy="0"/>
        </a:xfrm>
      </p:grpSpPr>
      <p:sp>
        <p:nvSpPr>
          <p:cNvPr id="5" name="Picture Placeholder 8"/>
          <p:cNvSpPr>
            <a:spLocks noGrp="1"/>
          </p:cNvSpPr>
          <p:nvPr>
            <p:ph type="pic" sz="quarter" idx="60" hasCustomPrompt="1"/>
          </p:nvPr>
        </p:nvSpPr>
        <p:spPr>
          <a:xfrm>
            <a:off x="1" y="0"/>
            <a:ext cx="9143999" cy="5143500"/>
          </a:xfrm>
          <a:solidFill>
            <a:schemeClr val="bg2"/>
          </a:solidFill>
        </p:spPr>
        <p:txBody>
          <a:bodyPr anchor="ctr"/>
          <a:lstStyle>
            <a:lvl1pPr marL="0" indent="0" algn="ctr">
              <a:buFont typeface="+mj-lt"/>
              <a:buNone/>
              <a:defRPr sz="900" baseline="0"/>
            </a:lvl1pPr>
          </a:lstStyle>
          <a:p>
            <a:r>
              <a:rPr lang="en-CA" dirty="0" smtClean="0"/>
              <a:t>Click icon to add infographic panel</a:t>
            </a:r>
            <a:endParaRPr lang="en-CA" dirty="0"/>
          </a:p>
        </p:txBody>
      </p:sp>
      <p:sp>
        <p:nvSpPr>
          <p:cNvPr id="3" name="Footer Placeholder 2"/>
          <p:cNvSpPr>
            <a:spLocks noGrp="1"/>
          </p:cNvSpPr>
          <p:nvPr>
            <p:ph type="ftr" sz="quarter" idx="11"/>
          </p:nvPr>
        </p:nvSpPr>
        <p:spPr/>
        <p:txBody>
          <a:bodyPr/>
          <a:lstStyle>
            <a:lvl1pPr>
              <a:defRPr>
                <a:solidFill>
                  <a:schemeClr val="bg1"/>
                </a:solidFill>
              </a:defRPr>
            </a:lvl1pPr>
          </a:lstStyle>
          <a:p>
            <a:r>
              <a:rPr lang="en-CA" dirty="0" smtClean="0">
                <a:solidFill>
                  <a:srgbClr val="FFFFFF"/>
                </a:solidFill>
              </a:rPr>
              <a:t>Section Name</a:t>
            </a:r>
            <a:endParaRPr lang="en-CA" dirty="0">
              <a:solidFill>
                <a:srgbClr val="FFFFFF"/>
              </a:solidFill>
            </a:endParaRPr>
          </a:p>
        </p:txBody>
      </p:sp>
      <p:sp>
        <p:nvSpPr>
          <p:cNvPr id="4" name="Slide Number Placeholder 3"/>
          <p:cNvSpPr>
            <a:spLocks noGrp="1"/>
          </p:cNvSpPr>
          <p:nvPr>
            <p:ph type="sldNum" sz="quarter" idx="12"/>
          </p:nvPr>
        </p:nvSpPr>
        <p:spPr/>
        <p:txBody>
          <a:bodyPr/>
          <a:lstStyle>
            <a:lvl1pPr>
              <a:defRPr>
                <a:solidFill>
                  <a:schemeClr val="bg1"/>
                </a:solidFill>
              </a:defRPr>
            </a:lvl1pPr>
          </a:lstStyle>
          <a:p>
            <a:fld id="{F3DE1264-DC43-4C9F-A94D-439F3BC26EB3}" type="slidenum">
              <a:rPr lang="en-CA" smtClean="0">
                <a:solidFill>
                  <a:srgbClr val="FFFFFF"/>
                </a:solidFill>
              </a:rPr>
              <a:pPr/>
              <a:t>‹#›</a:t>
            </a:fld>
            <a:endParaRPr lang="en-CA">
              <a:solidFill>
                <a:srgbClr val="FFFFFF"/>
              </a:solidFill>
            </a:endParaRPr>
          </a:p>
        </p:txBody>
      </p:sp>
      <p:sp>
        <p:nvSpPr>
          <p:cNvPr id="6" name="SmartArt Placeholder 7"/>
          <p:cNvSpPr>
            <a:spLocks noGrp="1"/>
          </p:cNvSpPr>
          <p:nvPr>
            <p:ph type="dgm" sz="quarter" idx="61" hasCustomPrompt="1"/>
          </p:nvPr>
        </p:nvSpPr>
        <p:spPr>
          <a:xfrm>
            <a:off x="7756938" y="5054100"/>
            <a:ext cx="178801" cy="89401"/>
          </a:xfrm>
          <a:prstGeom prst="triangle">
            <a:avLst/>
          </a:prstGeom>
          <a:solidFill>
            <a:schemeClr val="bg1"/>
          </a:solidFill>
        </p:spPr>
        <p:txBody>
          <a:bodyPr/>
          <a:lstStyle>
            <a:lvl1pPr marL="0" indent="0">
              <a:buNone/>
              <a:defRPr baseline="0"/>
            </a:lvl1pPr>
          </a:lstStyle>
          <a:p>
            <a:r>
              <a:rPr lang="en-CA" dirty="0" smtClean="0"/>
              <a:t> </a:t>
            </a:r>
            <a:endParaRPr lang="en-CA" dirty="0"/>
          </a:p>
        </p:txBody>
      </p:sp>
      <p:sp>
        <p:nvSpPr>
          <p:cNvPr id="7" name="SmartArt Placeholder 4"/>
          <p:cNvSpPr>
            <a:spLocks noGrp="1"/>
          </p:cNvSpPr>
          <p:nvPr>
            <p:ph type="dgm" sz="quarter" idx="62" hasCustomPrompt="1"/>
          </p:nvPr>
        </p:nvSpPr>
        <p:spPr>
          <a:xfrm>
            <a:off x="-501161" y="465535"/>
            <a:ext cx="245614" cy="351000"/>
          </a:xfrm>
          <a:solidFill>
            <a:schemeClr val="bg2"/>
          </a:solidFill>
        </p:spPr>
        <p:txBody>
          <a:bodyPr anchor="ctr">
            <a:normAutofit/>
          </a:bodyPr>
          <a:lstStyle>
            <a:lvl1pPr marL="0" indent="0" algn="ctr">
              <a:buNone/>
              <a:defRPr sz="900"/>
            </a:lvl1pPr>
          </a:lstStyle>
          <a:p>
            <a:r>
              <a:rPr lang="en-CA" dirty="0" smtClean="0"/>
              <a:t>1</a:t>
            </a:r>
            <a:endParaRPr lang="en-CA" dirty="0"/>
          </a:p>
        </p:txBody>
      </p:sp>
      <p:sp>
        <p:nvSpPr>
          <p:cNvPr id="8" name="SmartArt Placeholder 4"/>
          <p:cNvSpPr>
            <a:spLocks noGrp="1"/>
          </p:cNvSpPr>
          <p:nvPr>
            <p:ph type="dgm" sz="quarter" idx="63" hasCustomPrompt="1"/>
          </p:nvPr>
        </p:nvSpPr>
        <p:spPr>
          <a:xfrm>
            <a:off x="-501161" y="816535"/>
            <a:ext cx="245614" cy="351000"/>
          </a:xfrm>
          <a:solidFill>
            <a:schemeClr val="bg2"/>
          </a:solidFill>
        </p:spPr>
        <p:txBody>
          <a:bodyPr anchor="ctr">
            <a:normAutofit/>
          </a:bodyPr>
          <a:lstStyle>
            <a:lvl1pPr marL="0" indent="0" algn="ctr">
              <a:buNone/>
              <a:defRPr sz="900"/>
            </a:lvl1pPr>
          </a:lstStyle>
          <a:p>
            <a:r>
              <a:rPr lang="en-CA" dirty="0" smtClean="0"/>
              <a:t>2</a:t>
            </a:r>
            <a:endParaRPr lang="en-CA" dirty="0"/>
          </a:p>
        </p:txBody>
      </p:sp>
      <p:sp>
        <p:nvSpPr>
          <p:cNvPr id="9" name="SmartArt Placeholder 4"/>
          <p:cNvSpPr>
            <a:spLocks noGrp="1"/>
          </p:cNvSpPr>
          <p:nvPr>
            <p:ph type="dgm" sz="quarter" idx="64" hasCustomPrompt="1"/>
          </p:nvPr>
        </p:nvSpPr>
        <p:spPr>
          <a:xfrm>
            <a:off x="-501161" y="1167535"/>
            <a:ext cx="245614" cy="351000"/>
          </a:xfrm>
          <a:solidFill>
            <a:schemeClr val="bg2"/>
          </a:solidFill>
        </p:spPr>
        <p:txBody>
          <a:bodyPr anchor="ctr">
            <a:normAutofit/>
          </a:bodyPr>
          <a:lstStyle>
            <a:lvl1pPr marL="0" indent="0" algn="ctr">
              <a:buNone/>
              <a:defRPr sz="900"/>
            </a:lvl1pPr>
          </a:lstStyle>
          <a:p>
            <a:r>
              <a:rPr lang="en-CA" dirty="0" smtClean="0"/>
              <a:t>3</a:t>
            </a:r>
            <a:endParaRPr lang="en-CA" dirty="0"/>
          </a:p>
        </p:txBody>
      </p:sp>
      <p:sp>
        <p:nvSpPr>
          <p:cNvPr id="10" name="SmartArt Placeholder 4"/>
          <p:cNvSpPr>
            <a:spLocks noGrp="1"/>
          </p:cNvSpPr>
          <p:nvPr>
            <p:ph type="dgm" sz="quarter" idx="65" hasCustomPrompt="1"/>
          </p:nvPr>
        </p:nvSpPr>
        <p:spPr>
          <a:xfrm>
            <a:off x="-501161" y="1518535"/>
            <a:ext cx="245614" cy="351000"/>
          </a:xfrm>
          <a:solidFill>
            <a:schemeClr val="bg2"/>
          </a:solidFill>
        </p:spPr>
        <p:txBody>
          <a:bodyPr anchor="ctr">
            <a:normAutofit/>
          </a:bodyPr>
          <a:lstStyle>
            <a:lvl1pPr marL="0" indent="0" algn="ctr">
              <a:buNone/>
              <a:defRPr sz="900"/>
            </a:lvl1pPr>
          </a:lstStyle>
          <a:p>
            <a:r>
              <a:rPr lang="en-CA" dirty="0" smtClean="0"/>
              <a:t>4</a:t>
            </a:r>
            <a:endParaRPr lang="en-CA" dirty="0"/>
          </a:p>
        </p:txBody>
      </p:sp>
      <p:sp>
        <p:nvSpPr>
          <p:cNvPr id="11" name="SmartArt Placeholder 4"/>
          <p:cNvSpPr>
            <a:spLocks noGrp="1"/>
          </p:cNvSpPr>
          <p:nvPr>
            <p:ph type="dgm" sz="quarter" idx="66" hasCustomPrompt="1"/>
          </p:nvPr>
        </p:nvSpPr>
        <p:spPr>
          <a:xfrm>
            <a:off x="-501161" y="1869535"/>
            <a:ext cx="245614" cy="351000"/>
          </a:xfrm>
          <a:solidFill>
            <a:schemeClr val="bg2"/>
          </a:solidFill>
        </p:spPr>
        <p:txBody>
          <a:bodyPr anchor="ctr">
            <a:normAutofit/>
          </a:bodyPr>
          <a:lstStyle>
            <a:lvl1pPr marL="0" indent="0" algn="ctr">
              <a:buNone/>
              <a:defRPr sz="900"/>
            </a:lvl1pPr>
          </a:lstStyle>
          <a:p>
            <a:r>
              <a:rPr lang="en-CA" dirty="0" smtClean="0"/>
              <a:t>5</a:t>
            </a:r>
            <a:endParaRPr lang="en-CA" dirty="0"/>
          </a:p>
        </p:txBody>
      </p:sp>
      <p:sp>
        <p:nvSpPr>
          <p:cNvPr id="12" name="SmartArt Placeholder 4"/>
          <p:cNvSpPr>
            <a:spLocks noGrp="1"/>
          </p:cNvSpPr>
          <p:nvPr>
            <p:ph type="dgm" sz="quarter" idx="67" hasCustomPrompt="1"/>
          </p:nvPr>
        </p:nvSpPr>
        <p:spPr>
          <a:xfrm>
            <a:off x="-501161" y="2220535"/>
            <a:ext cx="245614" cy="351000"/>
          </a:xfrm>
          <a:solidFill>
            <a:schemeClr val="bg2"/>
          </a:solidFill>
        </p:spPr>
        <p:txBody>
          <a:bodyPr anchor="ctr">
            <a:normAutofit/>
          </a:bodyPr>
          <a:lstStyle>
            <a:lvl1pPr marL="0" indent="0" algn="ctr">
              <a:buNone/>
              <a:defRPr sz="900"/>
            </a:lvl1pPr>
          </a:lstStyle>
          <a:p>
            <a:r>
              <a:rPr lang="en-CA" dirty="0" smtClean="0"/>
              <a:t>6</a:t>
            </a:r>
            <a:endParaRPr lang="en-CA" dirty="0"/>
          </a:p>
        </p:txBody>
      </p:sp>
      <p:sp>
        <p:nvSpPr>
          <p:cNvPr id="13" name="SmartArt Placeholder 4"/>
          <p:cNvSpPr>
            <a:spLocks noGrp="1"/>
          </p:cNvSpPr>
          <p:nvPr>
            <p:ph type="dgm" sz="quarter" idx="68" hasCustomPrompt="1"/>
          </p:nvPr>
        </p:nvSpPr>
        <p:spPr>
          <a:xfrm>
            <a:off x="-501161" y="2571535"/>
            <a:ext cx="245614" cy="351000"/>
          </a:xfrm>
          <a:solidFill>
            <a:schemeClr val="bg2"/>
          </a:solidFill>
        </p:spPr>
        <p:txBody>
          <a:bodyPr anchor="ctr">
            <a:normAutofit/>
          </a:bodyPr>
          <a:lstStyle>
            <a:lvl1pPr marL="0" indent="0" algn="ctr">
              <a:buNone/>
              <a:defRPr sz="900"/>
            </a:lvl1pPr>
          </a:lstStyle>
          <a:p>
            <a:r>
              <a:rPr lang="en-CA" dirty="0" smtClean="0"/>
              <a:t>7</a:t>
            </a:r>
            <a:endParaRPr lang="en-CA" dirty="0"/>
          </a:p>
        </p:txBody>
      </p:sp>
      <p:sp>
        <p:nvSpPr>
          <p:cNvPr id="14" name="SmartArt Placeholder 4"/>
          <p:cNvSpPr>
            <a:spLocks noGrp="1"/>
          </p:cNvSpPr>
          <p:nvPr>
            <p:ph type="dgm" sz="quarter" idx="69" hasCustomPrompt="1"/>
          </p:nvPr>
        </p:nvSpPr>
        <p:spPr>
          <a:xfrm>
            <a:off x="-501161" y="2922535"/>
            <a:ext cx="245614" cy="351000"/>
          </a:xfrm>
          <a:solidFill>
            <a:schemeClr val="bg2"/>
          </a:solidFill>
        </p:spPr>
        <p:txBody>
          <a:bodyPr anchor="ctr">
            <a:normAutofit/>
          </a:bodyPr>
          <a:lstStyle>
            <a:lvl1pPr marL="0" indent="0" algn="ctr">
              <a:buNone/>
              <a:defRPr sz="900"/>
            </a:lvl1pPr>
          </a:lstStyle>
          <a:p>
            <a:r>
              <a:rPr lang="en-CA" dirty="0" smtClean="0"/>
              <a:t>8</a:t>
            </a:r>
            <a:endParaRPr lang="en-CA" dirty="0"/>
          </a:p>
        </p:txBody>
      </p:sp>
      <p:sp>
        <p:nvSpPr>
          <p:cNvPr id="15" name="SmartArt Placeholder 4"/>
          <p:cNvSpPr>
            <a:spLocks noGrp="1"/>
          </p:cNvSpPr>
          <p:nvPr>
            <p:ph type="dgm" sz="quarter" idx="70" hasCustomPrompt="1"/>
          </p:nvPr>
        </p:nvSpPr>
        <p:spPr>
          <a:xfrm>
            <a:off x="-501161" y="3273535"/>
            <a:ext cx="245614" cy="351000"/>
          </a:xfrm>
          <a:solidFill>
            <a:schemeClr val="bg2"/>
          </a:solidFill>
        </p:spPr>
        <p:txBody>
          <a:bodyPr anchor="ctr">
            <a:normAutofit/>
          </a:bodyPr>
          <a:lstStyle>
            <a:lvl1pPr marL="0" indent="0" algn="ctr">
              <a:buNone/>
              <a:defRPr sz="900"/>
            </a:lvl1pPr>
          </a:lstStyle>
          <a:p>
            <a:r>
              <a:rPr lang="en-CA" dirty="0" smtClean="0"/>
              <a:t>9</a:t>
            </a:r>
            <a:endParaRPr lang="en-CA" dirty="0"/>
          </a:p>
        </p:txBody>
      </p:sp>
      <p:sp>
        <p:nvSpPr>
          <p:cNvPr id="16" name="SmartArt Placeholder 4"/>
          <p:cNvSpPr>
            <a:spLocks noGrp="1"/>
          </p:cNvSpPr>
          <p:nvPr>
            <p:ph type="dgm" sz="quarter" idx="71" hasCustomPrompt="1"/>
          </p:nvPr>
        </p:nvSpPr>
        <p:spPr>
          <a:xfrm>
            <a:off x="-501161" y="3624535"/>
            <a:ext cx="245614" cy="351000"/>
          </a:xfrm>
          <a:solidFill>
            <a:schemeClr val="bg2"/>
          </a:solidFill>
        </p:spPr>
        <p:txBody>
          <a:bodyPr anchor="ctr">
            <a:normAutofit/>
          </a:bodyPr>
          <a:lstStyle>
            <a:lvl1pPr marL="0" indent="0" algn="ctr">
              <a:buNone/>
              <a:defRPr sz="900"/>
            </a:lvl1pPr>
          </a:lstStyle>
          <a:p>
            <a:r>
              <a:rPr lang="en-CA" dirty="0" smtClean="0"/>
              <a:t>10</a:t>
            </a:r>
            <a:endParaRPr lang="en-CA" dirty="0"/>
          </a:p>
        </p:txBody>
      </p:sp>
      <p:sp>
        <p:nvSpPr>
          <p:cNvPr id="17" name="SmartArt Placeholder 4"/>
          <p:cNvSpPr>
            <a:spLocks noGrp="1"/>
          </p:cNvSpPr>
          <p:nvPr>
            <p:ph type="dgm" sz="quarter" idx="72" hasCustomPrompt="1"/>
          </p:nvPr>
        </p:nvSpPr>
        <p:spPr>
          <a:xfrm>
            <a:off x="-501161" y="3977639"/>
            <a:ext cx="245614" cy="351000"/>
          </a:xfrm>
          <a:solidFill>
            <a:schemeClr val="bg2"/>
          </a:solidFill>
        </p:spPr>
        <p:txBody>
          <a:bodyPr anchor="ctr">
            <a:normAutofit/>
          </a:bodyPr>
          <a:lstStyle>
            <a:lvl1pPr marL="0" indent="0" algn="ctr">
              <a:buNone/>
              <a:defRPr sz="900"/>
            </a:lvl1pPr>
          </a:lstStyle>
          <a:p>
            <a:r>
              <a:rPr lang="en-CA" dirty="0" smtClean="0"/>
              <a:t>11</a:t>
            </a:r>
            <a:endParaRPr lang="en-CA" dirty="0"/>
          </a:p>
        </p:txBody>
      </p:sp>
      <p:sp>
        <p:nvSpPr>
          <p:cNvPr id="18" name="SmartArt Placeholder 4"/>
          <p:cNvSpPr>
            <a:spLocks noGrp="1"/>
          </p:cNvSpPr>
          <p:nvPr>
            <p:ph type="dgm" sz="quarter" idx="73" hasCustomPrompt="1"/>
          </p:nvPr>
        </p:nvSpPr>
        <p:spPr>
          <a:xfrm>
            <a:off x="-501161" y="4326966"/>
            <a:ext cx="245614" cy="351000"/>
          </a:xfrm>
          <a:solidFill>
            <a:schemeClr val="bg2"/>
          </a:solidFill>
        </p:spPr>
        <p:txBody>
          <a:bodyPr anchor="ctr">
            <a:normAutofit/>
          </a:bodyPr>
          <a:lstStyle>
            <a:lvl1pPr marL="0" indent="0" algn="ctr">
              <a:buNone/>
              <a:defRPr sz="900"/>
            </a:lvl1pPr>
          </a:lstStyle>
          <a:p>
            <a:r>
              <a:rPr lang="en-CA" dirty="0" smtClean="0"/>
              <a:t>12</a:t>
            </a:r>
            <a:endParaRPr lang="en-CA" dirty="0"/>
          </a:p>
        </p:txBody>
      </p:sp>
      <p:sp>
        <p:nvSpPr>
          <p:cNvPr id="19" name="SmartArt Placeholder 4"/>
          <p:cNvSpPr>
            <a:spLocks noGrp="1"/>
          </p:cNvSpPr>
          <p:nvPr>
            <p:ph type="dgm" sz="quarter" idx="74" hasCustomPrompt="1"/>
          </p:nvPr>
        </p:nvSpPr>
        <p:spPr>
          <a:xfrm>
            <a:off x="548879" y="-378476"/>
            <a:ext cx="504900" cy="162000"/>
          </a:xfrm>
          <a:solidFill>
            <a:schemeClr val="bg2"/>
          </a:solidFill>
        </p:spPr>
        <p:txBody>
          <a:bodyPr anchor="ctr">
            <a:normAutofit/>
          </a:bodyPr>
          <a:lstStyle>
            <a:lvl1pPr marL="0" indent="0" algn="ctr">
              <a:buNone/>
              <a:defRPr sz="900"/>
            </a:lvl1pPr>
          </a:lstStyle>
          <a:p>
            <a:r>
              <a:rPr lang="en-CA" dirty="0" smtClean="0"/>
              <a:t>1</a:t>
            </a:r>
            <a:endParaRPr lang="en-CA" dirty="0"/>
          </a:p>
        </p:txBody>
      </p:sp>
      <p:sp>
        <p:nvSpPr>
          <p:cNvPr id="20" name="SmartArt Placeholder 4"/>
          <p:cNvSpPr>
            <a:spLocks noGrp="1"/>
          </p:cNvSpPr>
          <p:nvPr>
            <p:ph type="dgm" sz="quarter" idx="75" hasCustomPrompt="1"/>
          </p:nvPr>
        </p:nvSpPr>
        <p:spPr>
          <a:xfrm>
            <a:off x="1234679" y="-378476"/>
            <a:ext cx="504900" cy="162000"/>
          </a:xfrm>
          <a:solidFill>
            <a:schemeClr val="bg2"/>
          </a:solidFill>
        </p:spPr>
        <p:txBody>
          <a:bodyPr anchor="ctr">
            <a:normAutofit/>
          </a:bodyPr>
          <a:lstStyle>
            <a:lvl1pPr marL="0" indent="0" algn="ctr">
              <a:buNone/>
              <a:defRPr sz="900"/>
            </a:lvl1pPr>
          </a:lstStyle>
          <a:p>
            <a:r>
              <a:rPr lang="en-CA" dirty="0" smtClean="0"/>
              <a:t>2</a:t>
            </a:r>
            <a:endParaRPr lang="en-CA" dirty="0"/>
          </a:p>
        </p:txBody>
      </p:sp>
      <p:sp>
        <p:nvSpPr>
          <p:cNvPr id="21" name="SmartArt Placeholder 4"/>
          <p:cNvSpPr>
            <a:spLocks noGrp="1"/>
          </p:cNvSpPr>
          <p:nvPr>
            <p:ph type="dgm" sz="quarter" idx="76" hasCustomPrompt="1"/>
          </p:nvPr>
        </p:nvSpPr>
        <p:spPr>
          <a:xfrm>
            <a:off x="1920478" y="-378476"/>
            <a:ext cx="504900" cy="162000"/>
          </a:xfrm>
          <a:solidFill>
            <a:schemeClr val="bg2"/>
          </a:solidFill>
        </p:spPr>
        <p:txBody>
          <a:bodyPr anchor="ctr">
            <a:normAutofit/>
          </a:bodyPr>
          <a:lstStyle>
            <a:lvl1pPr marL="0" indent="0" algn="ctr">
              <a:buNone/>
              <a:defRPr sz="900"/>
            </a:lvl1pPr>
          </a:lstStyle>
          <a:p>
            <a:r>
              <a:rPr lang="en-CA" dirty="0" smtClean="0"/>
              <a:t>3</a:t>
            </a:r>
            <a:endParaRPr lang="en-CA" dirty="0"/>
          </a:p>
        </p:txBody>
      </p:sp>
      <p:sp>
        <p:nvSpPr>
          <p:cNvPr id="22" name="SmartArt Placeholder 4"/>
          <p:cNvSpPr>
            <a:spLocks noGrp="1"/>
          </p:cNvSpPr>
          <p:nvPr>
            <p:ph type="dgm" sz="quarter" idx="77" hasCustomPrompt="1"/>
          </p:nvPr>
        </p:nvSpPr>
        <p:spPr>
          <a:xfrm>
            <a:off x="2606279" y="-378476"/>
            <a:ext cx="504900" cy="162000"/>
          </a:xfrm>
          <a:solidFill>
            <a:schemeClr val="bg2"/>
          </a:solidFill>
        </p:spPr>
        <p:txBody>
          <a:bodyPr anchor="ctr">
            <a:normAutofit/>
          </a:bodyPr>
          <a:lstStyle>
            <a:lvl1pPr marL="0" indent="0" algn="ctr">
              <a:buNone/>
              <a:defRPr sz="900"/>
            </a:lvl1pPr>
          </a:lstStyle>
          <a:p>
            <a:r>
              <a:rPr lang="en-CA" dirty="0" smtClean="0"/>
              <a:t>4</a:t>
            </a:r>
            <a:endParaRPr lang="en-CA" dirty="0"/>
          </a:p>
        </p:txBody>
      </p:sp>
      <p:sp>
        <p:nvSpPr>
          <p:cNvPr id="23" name="SmartArt Placeholder 4"/>
          <p:cNvSpPr>
            <a:spLocks noGrp="1"/>
          </p:cNvSpPr>
          <p:nvPr>
            <p:ph type="dgm" sz="quarter" idx="78" hasCustomPrompt="1"/>
          </p:nvPr>
        </p:nvSpPr>
        <p:spPr>
          <a:xfrm>
            <a:off x="3292079" y="-378476"/>
            <a:ext cx="504900" cy="162000"/>
          </a:xfrm>
          <a:solidFill>
            <a:schemeClr val="bg2"/>
          </a:solidFill>
        </p:spPr>
        <p:txBody>
          <a:bodyPr anchor="ctr">
            <a:normAutofit/>
          </a:bodyPr>
          <a:lstStyle>
            <a:lvl1pPr marL="0" indent="0" algn="ctr">
              <a:buNone/>
              <a:defRPr sz="900"/>
            </a:lvl1pPr>
          </a:lstStyle>
          <a:p>
            <a:r>
              <a:rPr lang="en-CA" dirty="0" smtClean="0"/>
              <a:t>5</a:t>
            </a:r>
            <a:endParaRPr lang="en-CA" dirty="0"/>
          </a:p>
        </p:txBody>
      </p:sp>
      <p:sp>
        <p:nvSpPr>
          <p:cNvPr id="24" name="SmartArt Placeholder 4"/>
          <p:cNvSpPr>
            <a:spLocks noGrp="1"/>
          </p:cNvSpPr>
          <p:nvPr>
            <p:ph type="dgm" sz="quarter" idx="79" hasCustomPrompt="1"/>
          </p:nvPr>
        </p:nvSpPr>
        <p:spPr>
          <a:xfrm>
            <a:off x="3977879" y="-378476"/>
            <a:ext cx="504900" cy="162000"/>
          </a:xfrm>
          <a:solidFill>
            <a:schemeClr val="bg2"/>
          </a:solidFill>
        </p:spPr>
        <p:txBody>
          <a:bodyPr anchor="ctr">
            <a:normAutofit/>
          </a:bodyPr>
          <a:lstStyle>
            <a:lvl1pPr marL="0" indent="0" algn="ctr">
              <a:buNone/>
              <a:defRPr sz="900"/>
            </a:lvl1pPr>
          </a:lstStyle>
          <a:p>
            <a:r>
              <a:rPr lang="en-CA" dirty="0" smtClean="0"/>
              <a:t>6</a:t>
            </a:r>
            <a:endParaRPr lang="en-CA" dirty="0"/>
          </a:p>
        </p:txBody>
      </p:sp>
      <p:sp>
        <p:nvSpPr>
          <p:cNvPr id="25" name="SmartArt Placeholder 4"/>
          <p:cNvSpPr>
            <a:spLocks noGrp="1"/>
          </p:cNvSpPr>
          <p:nvPr>
            <p:ph type="dgm" sz="quarter" idx="80" hasCustomPrompt="1"/>
          </p:nvPr>
        </p:nvSpPr>
        <p:spPr>
          <a:xfrm>
            <a:off x="4663678" y="-378476"/>
            <a:ext cx="504900" cy="162000"/>
          </a:xfrm>
          <a:solidFill>
            <a:schemeClr val="bg2"/>
          </a:solidFill>
        </p:spPr>
        <p:txBody>
          <a:bodyPr anchor="ctr">
            <a:normAutofit/>
          </a:bodyPr>
          <a:lstStyle>
            <a:lvl1pPr marL="0" indent="0" algn="ctr">
              <a:buNone/>
              <a:defRPr sz="900"/>
            </a:lvl1pPr>
          </a:lstStyle>
          <a:p>
            <a:r>
              <a:rPr lang="en-CA" dirty="0" smtClean="0"/>
              <a:t>7</a:t>
            </a:r>
            <a:endParaRPr lang="en-CA" dirty="0"/>
          </a:p>
        </p:txBody>
      </p:sp>
      <p:sp>
        <p:nvSpPr>
          <p:cNvPr id="26" name="SmartArt Placeholder 4"/>
          <p:cNvSpPr>
            <a:spLocks noGrp="1"/>
          </p:cNvSpPr>
          <p:nvPr>
            <p:ph type="dgm" sz="quarter" idx="81" hasCustomPrompt="1"/>
          </p:nvPr>
        </p:nvSpPr>
        <p:spPr>
          <a:xfrm>
            <a:off x="5349477" y="-378476"/>
            <a:ext cx="504900" cy="162000"/>
          </a:xfrm>
          <a:solidFill>
            <a:schemeClr val="bg2"/>
          </a:solidFill>
        </p:spPr>
        <p:txBody>
          <a:bodyPr anchor="ctr">
            <a:normAutofit/>
          </a:bodyPr>
          <a:lstStyle>
            <a:lvl1pPr marL="0" indent="0" algn="ctr">
              <a:buNone/>
              <a:defRPr sz="900"/>
            </a:lvl1pPr>
          </a:lstStyle>
          <a:p>
            <a:r>
              <a:rPr lang="en-CA" dirty="0" smtClean="0"/>
              <a:t>8</a:t>
            </a:r>
            <a:endParaRPr lang="en-CA" dirty="0"/>
          </a:p>
        </p:txBody>
      </p:sp>
      <p:sp>
        <p:nvSpPr>
          <p:cNvPr id="27" name="SmartArt Placeholder 4"/>
          <p:cNvSpPr>
            <a:spLocks noGrp="1"/>
          </p:cNvSpPr>
          <p:nvPr>
            <p:ph type="dgm" sz="quarter" idx="82" hasCustomPrompt="1"/>
          </p:nvPr>
        </p:nvSpPr>
        <p:spPr>
          <a:xfrm>
            <a:off x="6032822" y="-378476"/>
            <a:ext cx="504900" cy="162000"/>
          </a:xfrm>
          <a:solidFill>
            <a:schemeClr val="bg2"/>
          </a:solidFill>
        </p:spPr>
        <p:txBody>
          <a:bodyPr anchor="ctr">
            <a:normAutofit/>
          </a:bodyPr>
          <a:lstStyle>
            <a:lvl1pPr marL="0" indent="0" algn="ctr">
              <a:buNone/>
              <a:defRPr sz="900"/>
            </a:lvl1pPr>
          </a:lstStyle>
          <a:p>
            <a:r>
              <a:rPr lang="en-CA" dirty="0" smtClean="0"/>
              <a:t>9</a:t>
            </a:r>
            <a:endParaRPr lang="en-CA" dirty="0"/>
          </a:p>
        </p:txBody>
      </p:sp>
      <p:sp>
        <p:nvSpPr>
          <p:cNvPr id="28" name="SmartArt Placeholder 4"/>
          <p:cNvSpPr>
            <a:spLocks noGrp="1"/>
          </p:cNvSpPr>
          <p:nvPr>
            <p:ph type="dgm" sz="quarter" idx="83" hasCustomPrompt="1"/>
          </p:nvPr>
        </p:nvSpPr>
        <p:spPr>
          <a:xfrm>
            <a:off x="6716166" y="-378476"/>
            <a:ext cx="504900" cy="162000"/>
          </a:xfrm>
          <a:solidFill>
            <a:schemeClr val="bg2"/>
          </a:solidFill>
        </p:spPr>
        <p:txBody>
          <a:bodyPr anchor="ctr">
            <a:normAutofit/>
          </a:bodyPr>
          <a:lstStyle>
            <a:lvl1pPr marL="0" indent="0" algn="ctr">
              <a:buNone/>
              <a:defRPr sz="900"/>
            </a:lvl1pPr>
          </a:lstStyle>
          <a:p>
            <a:r>
              <a:rPr lang="en-CA" dirty="0" smtClean="0"/>
              <a:t>10</a:t>
            </a:r>
            <a:endParaRPr lang="en-CA" dirty="0"/>
          </a:p>
        </p:txBody>
      </p:sp>
      <p:sp>
        <p:nvSpPr>
          <p:cNvPr id="29" name="SmartArt Placeholder 4"/>
          <p:cNvSpPr>
            <a:spLocks noGrp="1"/>
          </p:cNvSpPr>
          <p:nvPr>
            <p:ph type="dgm" sz="quarter" idx="84" hasCustomPrompt="1"/>
          </p:nvPr>
        </p:nvSpPr>
        <p:spPr>
          <a:xfrm>
            <a:off x="7404422" y="-378476"/>
            <a:ext cx="504900" cy="162000"/>
          </a:xfrm>
          <a:solidFill>
            <a:schemeClr val="bg2"/>
          </a:solidFill>
        </p:spPr>
        <p:txBody>
          <a:bodyPr anchor="ctr">
            <a:normAutofit/>
          </a:bodyPr>
          <a:lstStyle>
            <a:lvl1pPr marL="0" indent="0" algn="ctr">
              <a:buNone/>
              <a:defRPr sz="900"/>
            </a:lvl1pPr>
          </a:lstStyle>
          <a:p>
            <a:r>
              <a:rPr lang="en-CA" dirty="0" smtClean="0"/>
              <a:t>11</a:t>
            </a:r>
            <a:endParaRPr lang="en-CA" dirty="0"/>
          </a:p>
        </p:txBody>
      </p:sp>
      <p:sp>
        <p:nvSpPr>
          <p:cNvPr id="30" name="SmartArt Placeholder 4"/>
          <p:cNvSpPr>
            <a:spLocks noGrp="1"/>
          </p:cNvSpPr>
          <p:nvPr>
            <p:ph type="dgm" sz="quarter" idx="85" hasCustomPrompt="1"/>
          </p:nvPr>
        </p:nvSpPr>
        <p:spPr>
          <a:xfrm>
            <a:off x="8085983" y="-378476"/>
            <a:ext cx="504900" cy="162000"/>
          </a:xfrm>
          <a:solidFill>
            <a:schemeClr val="bg2"/>
          </a:solidFill>
        </p:spPr>
        <p:txBody>
          <a:bodyPr anchor="ctr">
            <a:normAutofit/>
          </a:bodyPr>
          <a:lstStyle>
            <a:lvl1pPr marL="0" indent="0" algn="ctr">
              <a:buNone/>
              <a:defRPr sz="900"/>
            </a:lvl1pPr>
          </a:lstStyle>
          <a:p>
            <a:r>
              <a:rPr lang="en-CA" dirty="0" smtClean="0"/>
              <a:t>12</a:t>
            </a:r>
            <a:endParaRPr lang="en-CA" dirty="0"/>
          </a:p>
        </p:txBody>
      </p:sp>
    </p:spTree>
    <p:extLst>
      <p:ext uri="{BB962C8B-B14F-4D97-AF65-F5344CB8AC3E}">
        <p14:creationId xmlns:p14="http://schemas.microsoft.com/office/powerpoint/2010/main" val="441951260"/>
      </p:ext>
    </p:extLst>
  </p:cSld>
  <p:clrMapOvr>
    <a:masterClrMapping/>
  </p:clrMapOvr>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2_Content - Service">
    <p:spTree>
      <p:nvGrpSpPr>
        <p:cNvPr id="1" name=""/>
        <p:cNvGrpSpPr/>
        <p:nvPr/>
      </p:nvGrpSpPr>
      <p:grpSpPr>
        <a:xfrm>
          <a:off x="0" y="0"/>
          <a:ext cx="0" cy="0"/>
          <a:chOff x="0" y="0"/>
          <a:chExt cx="0" cy="0"/>
        </a:xfrm>
      </p:grpSpPr>
      <p:sp>
        <p:nvSpPr>
          <p:cNvPr id="16" name="Rectangle 15"/>
          <p:cNvSpPr/>
          <p:nvPr/>
        </p:nvSpPr>
        <p:spPr>
          <a:xfrm>
            <a:off x="466726" y="958735"/>
            <a:ext cx="8686799" cy="384290"/>
          </a:xfrm>
          <a:prstGeom prst="rect">
            <a:avLst/>
          </a:prstGeom>
          <a:solidFill>
            <a:schemeClr val="tx2"/>
          </a:solidFill>
          <a:ln>
            <a:noFill/>
          </a:ln>
        </p:spPr>
        <p:txBody>
          <a:bodyPr vert="horz" lIns="68580" tIns="34290" rIns="1508760" bIns="34290" rtlCol="0" anchor="ctr" anchorCtr="0">
            <a:normAutofit fontScale="92500" lnSpcReduction="10000"/>
          </a:bodyPr>
          <a:lstStyle/>
          <a:p>
            <a:pPr algn="r" defTabSz="685800">
              <a:spcBef>
                <a:spcPts val="450"/>
              </a:spcBef>
              <a:spcAft>
                <a:spcPts val="450"/>
              </a:spcAft>
              <a:buClr>
                <a:srgbClr val="607C8C"/>
              </a:buClr>
              <a:buFont typeface="Calibri" panose="020F0502020204030204" pitchFamily="34" charset="0"/>
              <a:buNone/>
            </a:pPr>
            <a:endParaRPr lang="en-US" sz="2400" b="1" dirty="0">
              <a:solidFill>
                <a:srgbClr val="FFFFFF"/>
              </a:solidFill>
              <a:latin typeface="Calibri" pitchFamily="34" charset="0"/>
            </a:endParaRPr>
          </a:p>
        </p:txBody>
      </p:sp>
      <p:sp>
        <p:nvSpPr>
          <p:cNvPr id="17" name="Text Placeholder 6"/>
          <p:cNvSpPr>
            <a:spLocks noGrp="1"/>
          </p:cNvSpPr>
          <p:nvPr>
            <p:ph type="body" idx="1"/>
          </p:nvPr>
        </p:nvSpPr>
        <p:spPr>
          <a:xfrm>
            <a:off x="466726" y="951571"/>
            <a:ext cx="8677274" cy="394301"/>
          </a:xfrm>
          <a:prstGeom prst="rect">
            <a:avLst/>
          </a:prstGeom>
          <a:noFill/>
        </p:spPr>
        <p:txBody>
          <a:bodyPr anchor="ctr" anchorCtr="0"/>
          <a:lstStyle>
            <a:lvl1pPr marL="0" indent="0">
              <a:buNone/>
              <a:defRPr>
                <a:solidFill>
                  <a:schemeClr val="bg1"/>
                </a:solidFill>
              </a:defRPr>
            </a:lvl1pPr>
          </a:lstStyle>
          <a:p>
            <a:pPr lvl="0"/>
            <a:r>
              <a:rPr lang="en-US" smtClean="0"/>
              <a:t>Click to edit Master text styles</a:t>
            </a:r>
          </a:p>
        </p:txBody>
      </p:sp>
      <p:sp>
        <p:nvSpPr>
          <p:cNvPr id="2" name="Title 1"/>
          <p:cNvSpPr>
            <a:spLocks noGrp="1"/>
          </p:cNvSpPr>
          <p:nvPr>
            <p:ph type="title"/>
          </p:nvPr>
        </p:nvSpPr>
        <p:spPr/>
        <p:txBody>
          <a:bodyPr/>
          <a:lstStyle>
            <a:lvl1pPr>
              <a:defRPr>
                <a:solidFill>
                  <a:srgbClr val="4F758B"/>
                </a:solidFill>
              </a:defRPr>
            </a:lvl1pPr>
          </a:lstStyle>
          <a:p>
            <a:r>
              <a:rPr lang="en-US" smtClean="0"/>
              <a:t>Click to edit Master title style</a:t>
            </a:r>
            <a:endParaRPr lang="en-US" dirty="0"/>
          </a:p>
        </p:txBody>
      </p:sp>
      <p:sp>
        <p:nvSpPr>
          <p:cNvPr id="11" name="Rectangle 10"/>
          <p:cNvSpPr/>
          <p:nvPr/>
        </p:nvSpPr>
        <p:spPr>
          <a:xfrm>
            <a:off x="466726" y="958735"/>
            <a:ext cx="8686799" cy="384290"/>
          </a:xfrm>
          <a:prstGeom prst="rect">
            <a:avLst/>
          </a:prstGeom>
          <a:noFill/>
          <a:ln>
            <a:noFill/>
          </a:ln>
        </p:spPr>
        <p:txBody>
          <a:bodyPr vert="horz" lIns="68580" tIns="34290" rIns="1508760" bIns="34290" rtlCol="0" anchor="ctr" anchorCtr="0">
            <a:normAutofit fontScale="92500" lnSpcReduction="10000"/>
          </a:bodyPr>
          <a:lstStyle/>
          <a:p>
            <a:pPr algn="r" defTabSz="685800">
              <a:spcBef>
                <a:spcPts val="450"/>
              </a:spcBef>
              <a:spcAft>
                <a:spcPts val="450"/>
              </a:spcAft>
              <a:buClr>
                <a:srgbClr val="607C8C"/>
              </a:buClr>
              <a:buFont typeface="Calibri" panose="020F0502020204030204" pitchFamily="34" charset="0"/>
              <a:buNone/>
            </a:pPr>
            <a:endParaRPr lang="en-US" sz="2400" b="1" dirty="0">
              <a:solidFill>
                <a:srgbClr val="FFFFFF"/>
              </a:solidFill>
              <a:latin typeface="Calibri" pitchFamily="34" charset="0"/>
            </a:endParaRPr>
          </a:p>
        </p:txBody>
      </p:sp>
      <p:sp>
        <p:nvSpPr>
          <p:cNvPr id="14" name="Rectangle 13"/>
          <p:cNvSpPr/>
          <p:nvPr userDrawn="1"/>
        </p:nvSpPr>
        <p:spPr>
          <a:xfrm>
            <a:off x="466726" y="958735"/>
            <a:ext cx="8686799" cy="384290"/>
          </a:xfrm>
          <a:prstGeom prst="rect">
            <a:avLst/>
          </a:prstGeom>
          <a:noFill/>
          <a:ln>
            <a:noFill/>
          </a:ln>
        </p:spPr>
        <p:txBody>
          <a:bodyPr vert="horz" lIns="68580" tIns="34290" rIns="1508760" bIns="34290" rtlCol="0" anchor="ctr" anchorCtr="0">
            <a:normAutofit fontScale="92500" lnSpcReduction="10000"/>
          </a:bodyPr>
          <a:lstStyle/>
          <a:p>
            <a:pPr algn="r" defTabSz="685800">
              <a:spcBef>
                <a:spcPts val="450"/>
              </a:spcBef>
              <a:spcAft>
                <a:spcPts val="450"/>
              </a:spcAft>
              <a:buClr>
                <a:srgbClr val="607C8C"/>
              </a:buClr>
              <a:buFont typeface="Calibri" panose="020F0502020204030204" pitchFamily="34" charset="0"/>
              <a:buNone/>
            </a:pPr>
            <a:endParaRPr lang="en-US" sz="2400" b="1" dirty="0">
              <a:solidFill>
                <a:srgbClr val="FFFFFF"/>
              </a:solidFill>
              <a:latin typeface="Calibri" pitchFamily="34" charset="0"/>
            </a:endParaRPr>
          </a:p>
        </p:txBody>
      </p:sp>
      <p:sp>
        <p:nvSpPr>
          <p:cNvPr id="19" name="Slide Number Placeholder 4"/>
          <p:cNvSpPr>
            <a:spLocks noGrp="1"/>
          </p:cNvSpPr>
          <p:nvPr>
            <p:ph type="sldNum" sz="quarter" idx="10"/>
          </p:nvPr>
        </p:nvSpPr>
        <p:spPr>
          <a:xfrm>
            <a:off x="450850" y="4839892"/>
            <a:ext cx="2133600" cy="273844"/>
          </a:xfrm>
        </p:spPr>
        <p:txBody>
          <a:bodyPr/>
          <a:lstStyle>
            <a:lvl1pPr>
              <a:defRPr/>
            </a:lvl1pPr>
          </a:lstStyle>
          <a:p>
            <a:pPr>
              <a:defRPr/>
            </a:pPr>
            <a:fld id="{A78A75C1-BFA1-4157-91FC-02855C0ED675}" type="slidenum">
              <a:rPr lang="en-US">
                <a:solidFill>
                  <a:srgbClr val="333F48">
                    <a:lumMod val="40000"/>
                    <a:lumOff val="60000"/>
                  </a:srgbClr>
                </a:solidFill>
              </a:rPr>
              <a:pPr>
                <a:defRPr/>
              </a:pPr>
              <a:t>‹#›</a:t>
            </a:fld>
            <a:endParaRPr lang="en-US" dirty="0">
              <a:solidFill>
                <a:srgbClr val="333F48">
                  <a:lumMod val="40000"/>
                  <a:lumOff val="60000"/>
                </a:srgbClr>
              </a:solidFill>
            </a:endParaRPr>
          </a:p>
        </p:txBody>
      </p:sp>
      <p:sp>
        <p:nvSpPr>
          <p:cNvPr id="10" name="Content Placeholder 2"/>
          <p:cNvSpPr>
            <a:spLocks noGrp="1"/>
          </p:cNvSpPr>
          <p:nvPr>
            <p:ph idx="11"/>
          </p:nvPr>
        </p:nvSpPr>
        <p:spPr>
          <a:xfrm>
            <a:off x="457200" y="1489472"/>
            <a:ext cx="8243182" cy="3152775"/>
          </a:xfrm>
          <a:prstGeom prst="rect">
            <a:avLst/>
          </a:prstGeom>
        </p:spPr>
        <p:txBody>
          <a:bodyPr/>
          <a:lstStyle>
            <a:lvl1pPr>
              <a:defRPr sz="1800">
                <a:solidFill>
                  <a:schemeClr val="tx1"/>
                </a:solidFill>
              </a:defRPr>
            </a:lvl1pPr>
            <a:lvl2pPr marL="475060" indent="-214313">
              <a:buFont typeface="Calibri" panose="020F0502020204030204" pitchFamily="34" charset="0"/>
              <a:buChar char="—"/>
              <a:defRPr sz="1500">
                <a:solidFill>
                  <a:schemeClr val="tx1"/>
                </a:solidFill>
              </a:defRPr>
            </a:lvl2pPr>
            <a:lvl3pPr marL="642938" indent="-171450">
              <a:defRPr sz="1500">
                <a:solidFill>
                  <a:schemeClr val="tx1"/>
                </a:solidFill>
              </a:defRPr>
            </a:lvl3pPr>
            <a:lvl4pPr marL="821531" indent="-171450">
              <a:buFont typeface="Calibri" panose="020F0502020204030204" pitchFamily="34" charset="0"/>
              <a:buChar char="—"/>
              <a:defRPr sz="1200">
                <a:solidFill>
                  <a:schemeClr val="tx1"/>
                </a:solidFill>
              </a:defRPr>
            </a:lvl4pPr>
            <a:lvl5pPr marL="979885" indent="-171450">
              <a:defRPr sz="1200">
                <a:solidFill>
                  <a:schemeClr val="tx1"/>
                </a:solidFill>
              </a:defRPr>
            </a:lvl5pPr>
          </a:lstStyle>
          <a:p>
            <a:pPr lvl="0"/>
            <a:r>
              <a:rPr lang="en-US" smtClean="0"/>
              <a:t>Click to edit Master text styles</a:t>
            </a:r>
          </a:p>
          <a:p>
            <a:pPr lvl="1"/>
            <a:r>
              <a:rPr lang="en-US" smtClean="0"/>
              <a:t>Second level</a:t>
            </a:r>
          </a:p>
          <a:p>
            <a:pPr lvl="2"/>
            <a:r>
              <a:rPr lang="en-US" smtClean="0"/>
              <a:t>Third level</a:t>
            </a:r>
          </a:p>
        </p:txBody>
      </p:sp>
      <p:pic>
        <p:nvPicPr>
          <p:cNvPr id="12" name="Picture 11"/>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7785981" y="807978"/>
            <a:ext cx="914402" cy="685802"/>
          </a:xfrm>
          <a:prstGeom prst="rect">
            <a:avLst/>
          </a:prstGeom>
        </p:spPr>
      </p:pic>
    </p:spTree>
    <p:extLst>
      <p:ext uri="{BB962C8B-B14F-4D97-AF65-F5344CB8AC3E}">
        <p14:creationId xmlns:p14="http://schemas.microsoft.com/office/powerpoint/2010/main" val="29705087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1_Content - Service">
    <p:spTree>
      <p:nvGrpSpPr>
        <p:cNvPr id="1" name=""/>
        <p:cNvGrpSpPr/>
        <p:nvPr/>
      </p:nvGrpSpPr>
      <p:grpSpPr>
        <a:xfrm>
          <a:off x="0" y="0"/>
          <a:ext cx="0" cy="0"/>
          <a:chOff x="0" y="0"/>
          <a:chExt cx="0" cy="0"/>
        </a:xfrm>
      </p:grpSpPr>
      <p:sp>
        <p:nvSpPr>
          <p:cNvPr id="16" name="Rectangle 15"/>
          <p:cNvSpPr/>
          <p:nvPr/>
        </p:nvSpPr>
        <p:spPr>
          <a:xfrm>
            <a:off x="466724" y="958735"/>
            <a:ext cx="8686800" cy="384290"/>
          </a:xfrm>
          <a:prstGeom prst="rect">
            <a:avLst/>
          </a:prstGeom>
          <a:solidFill>
            <a:schemeClr val="tx2"/>
          </a:solidFill>
          <a:ln>
            <a:noFill/>
          </a:ln>
        </p:spPr>
        <p:txBody>
          <a:bodyPr vert="horz" lIns="68580" tIns="34290" rIns="1508760" bIns="34290" rtlCol="0" anchor="ctr" anchorCtr="0">
            <a:normAutofit fontScale="92500" lnSpcReduction="10000"/>
          </a:bodyPr>
          <a:lstStyle/>
          <a:p>
            <a:pPr algn="r" defTabSz="685800">
              <a:spcBef>
                <a:spcPts val="450"/>
              </a:spcBef>
              <a:spcAft>
                <a:spcPts val="450"/>
              </a:spcAft>
              <a:buClr>
                <a:srgbClr val="607C8C"/>
              </a:buClr>
              <a:buFont typeface="Calibri" panose="020F0502020204030204" pitchFamily="34" charset="0"/>
              <a:buNone/>
            </a:pPr>
            <a:endParaRPr lang="en-US" sz="2400" b="1" dirty="0">
              <a:solidFill>
                <a:srgbClr val="FFFFFF"/>
              </a:solidFill>
              <a:latin typeface="Calibri" pitchFamily="34" charset="0"/>
            </a:endParaRPr>
          </a:p>
        </p:txBody>
      </p:sp>
      <p:sp>
        <p:nvSpPr>
          <p:cNvPr id="17" name="Text Placeholder 6"/>
          <p:cNvSpPr>
            <a:spLocks noGrp="1"/>
          </p:cNvSpPr>
          <p:nvPr>
            <p:ph type="body" idx="1"/>
          </p:nvPr>
        </p:nvSpPr>
        <p:spPr>
          <a:xfrm>
            <a:off x="466726" y="951571"/>
            <a:ext cx="8677274" cy="394301"/>
          </a:xfrm>
          <a:prstGeom prst="rect">
            <a:avLst/>
          </a:prstGeom>
          <a:noFill/>
        </p:spPr>
        <p:txBody>
          <a:bodyPr anchor="ctr" anchorCtr="0"/>
          <a:lstStyle>
            <a:lvl1pPr marL="0" indent="0">
              <a:buNone/>
              <a:defRPr>
                <a:solidFill>
                  <a:schemeClr val="bg1"/>
                </a:solidFill>
              </a:defRPr>
            </a:lvl1pPr>
          </a:lstStyle>
          <a:p>
            <a:pPr lvl="0"/>
            <a:r>
              <a:rPr lang="en-US" smtClean="0"/>
              <a:t>Click to edit Master text styles</a:t>
            </a:r>
          </a:p>
        </p:txBody>
      </p:sp>
      <p:sp>
        <p:nvSpPr>
          <p:cNvPr id="2" name="Title 1"/>
          <p:cNvSpPr>
            <a:spLocks noGrp="1"/>
          </p:cNvSpPr>
          <p:nvPr>
            <p:ph type="title"/>
          </p:nvPr>
        </p:nvSpPr>
        <p:spPr/>
        <p:txBody>
          <a:bodyPr/>
          <a:lstStyle>
            <a:lvl1pPr>
              <a:defRPr>
                <a:solidFill>
                  <a:srgbClr val="4F758B"/>
                </a:solidFill>
              </a:defRPr>
            </a:lvl1pPr>
          </a:lstStyle>
          <a:p>
            <a:r>
              <a:rPr lang="en-US" smtClean="0"/>
              <a:t>Click to edit Master title style</a:t>
            </a:r>
            <a:endParaRPr lang="en-US" dirty="0"/>
          </a:p>
        </p:txBody>
      </p:sp>
      <p:sp>
        <p:nvSpPr>
          <p:cNvPr id="11" name="Rectangle 10"/>
          <p:cNvSpPr/>
          <p:nvPr/>
        </p:nvSpPr>
        <p:spPr>
          <a:xfrm>
            <a:off x="466726" y="958735"/>
            <a:ext cx="8686799" cy="384290"/>
          </a:xfrm>
          <a:prstGeom prst="rect">
            <a:avLst/>
          </a:prstGeom>
          <a:noFill/>
          <a:ln>
            <a:noFill/>
          </a:ln>
        </p:spPr>
        <p:txBody>
          <a:bodyPr vert="horz" lIns="68580" tIns="34290" rIns="1508760" bIns="34290" rtlCol="0" anchor="ctr" anchorCtr="0">
            <a:normAutofit fontScale="92500" lnSpcReduction="10000"/>
          </a:bodyPr>
          <a:lstStyle/>
          <a:p>
            <a:pPr algn="r" defTabSz="685800">
              <a:spcBef>
                <a:spcPts val="450"/>
              </a:spcBef>
              <a:spcAft>
                <a:spcPts val="450"/>
              </a:spcAft>
              <a:buClr>
                <a:srgbClr val="607C8C"/>
              </a:buClr>
              <a:buFont typeface="Calibri" panose="020F0502020204030204" pitchFamily="34" charset="0"/>
              <a:buNone/>
            </a:pPr>
            <a:endParaRPr lang="en-US" sz="2400" b="1" dirty="0">
              <a:solidFill>
                <a:srgbClr val="FFFFFF"/>
              </a:solidFill>
              <a:latin typeface="Calibri" pitchFamily="34" charset="0"/>
            </a:endParaRPr>
          </a:p>
        </p:txBody>
      </p:sp>
      <p:sp>
        <p:nvSpPr>
          <p:cNvPr id="14" name="Rectangle 13"/>
          <p:cNvSpPr/>
          <p:nvPr userDrawn="1"/>
        </p:nvSpPr>
        <p:spPr>
          <a:xfrm>
            <a:off x="466726" y="958735"/>
            <a:ext cx="8686799" cy="384290"/>
          </a:xfrm>
          <a:prstGeom prst="rect">
            <a:avLst/>
          </a:prstGeom>
          <a:noFill/>
          <a:ln>
            <a:noFill/>
          </a:ln>
        </p:spPr>
        <p:txBody>
          <a:bodyPr vert="horz" lIns="68580" tIns="34290" rIns="1508760" bIns="34290" rtlCol="0" anchor="ctr" anchorCtr="0">
            <a:normAutofit fontScale="92500" lnSpcReduction="10000"/>
          </a:bodyPr>
          <a:lstStyle/>
          <a:p>
            <a:pPr algn="r" defTabSz="685800">
              <a:spcBef>
                <a:spcPts val="450"/>
              </a:spcBef>
              <a:spcAft>
                <a:spcPts val="450"/>
              </a:spcAft>
              <a:buClr>
                <a:srgbClr val="607C8C"/>
              </a:buClr>
              <a:buFont typeface="Calibri" panose="020F0502020204030204" pitchFamily="34" charset="0"/>
              <a:buNone/>
            </a:pPr>
            <a:endParaRPr lang="en-US" sz="2400" b="1" dirty="0">
              <a:solidFill>
                <a:srgbClr val="FFFFFF"/>
              </a:solidFill>
              <a:latin typeface="Calibri" pitchFamily="34" charset="0"/>
            </a:endParaRPr>
          </a:p>
        </p:txBody>
      </p:sp>
      <p:sp>
        <p:nvSpPr>
          <p:cNvPr id="19" name="Slide Number Placeholder 4"/>
          <p:cNvSpPr>
            <a:spLocks noGrp="1"/>
          </p:cNvSpPr>
          <p:nvPr>
            <p:ph type="sldNum" sz="quarter" idx="10"/>
          </p:nvPr>
        </p:nvSpPr>
        <p:spPr>
          <a:xfrm>
            <a:off x="450850" y="4839892"/>
            <a:ext cx="2133600" cy="273844"/>
          </a:xfrm>
        </p:spPr>
        <p:txBody>
          <a:bodyPr/>
          <a:lstStyle>
            <a:lvl1pPr>
              <a:defRPr/>
            </a:lvl1pPr>
          </a:lstStyle>
          <a:p>
            <a:pPr>
              <a:defRPr/>
            </a:pPr>
            <a:fld id="{A78A75C1-BFA1-4157-91FC-02855C0ED675}" type="slidenum">
              <a:rPr lang="en-US">
                <a:solidFill>
                  <a:srgbClr val="333F48">
                    <a:lumMod val="40000"/>
                    <a:lumOff val="60000"/>
                  </a:srgbClr>
                </a:solidFill>
              </a:rPr>
              <a:pPr>
                <a:defRPr/>
              </a:pPr>
              <a:t>‹#›</a:t>
            </a:fld>
            <a:endParaRPr lang="en-US" dirty="0">
              <a:solidFill>
                <a:srgbClr val="333F48">
                  <a:lumMod val="40000"/>
                  <a:lumOff val="60000"/>
                </a:srgbClr>
              </a:solidFill>
            </a:endParaRPr>
          </a:p>
        </p:txBody>
      </p:sp>
      <p:sp>
        <p:nvSpPr>
          <p:cNvPr id="10" name="Rectangle 9"/>
          <p:cNvSpPr/>
          <p:nvPr userDrawn="1"/>
        </p:nvSpPr>
        <p:spPr>
          <a:xfrm>
            <a:off x="6599976" y="1370509"/>
            <a:ext cx="2544024" cy="3435858"/>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defTabSz="685800"/>
            <a:endParaRPr lang="en-US" sz="1400" dirty="0">
              <a:solidFill>
                <a:srgbClr val="FFFFFF"/>
              </a:solidFill>
              <a:latin typeface="Arial"/>
            </a:endParaRPr>
          </a:p>
        </p:txBody>
      </p:sp>
      <p:sp>
        <p:nvSpPr>
          <p:cNvPr id="22" name="Content Placeholder 2"/>
          <p:cNvSpPr>
            <a:spLocks noGrp="1"/>
          </p:cNvSpPr>
          <p:nvPr>
            <p:ph idx="11"/>
          </p:nvPr>
        </p:nvSpPr>
        <p:spPr>
          <a:xfrm>
            <a:off x="457201" y="1489472"/>
            <a:ext cx="5988867" cy="3152775"/>
          </a:xfrm>
          <a:prstGeom prst="rect">
            <a:avLst/>
          </a:prstGeom>
        </p:spPr>
        <p:txBody>
          <a:bodyPr/>
          <a:lstStyle>
            <a:lvl1pPr>
              <a:defRPr sz="1800">
                <a:solidFill>
                  <a:schemeClr val="tx1"/>
                </a:solidFill>
              </a:defRPr>
            </a:lvl1pPr>
            <a:lvl2pPr marL="475060" indent="-214313">
              <a:buFont typeface="Calibri" panose="020F0502020204030204" pitchFamily="34" charset="0"/>
              <a:buChar char="—"/>
              <a:defRPr sz="1500">
                <a:solidFill>
                  <a:schemeClr val="tx1"/>
                </a:solidFill>
              </a:defRPr>
            </a:lvl2pPr>
            <a:lvl3pPr marL="642938" indent="-171450">
              <a:defRPr sz="1500">
                <a:solidFill>
                  <a:schemeClr val="tx1"/>
                </a:solidFill>
              </a:defRPr>
            </a:lvl3pPr>
            <a:lvl4pPr marL="821531" indent="-171450">
              <a:buFont typeface="Calibri" panose="020F0502020204030204" pitchFamily="34" charset="0"/>
              <a:buChar char="—"/>
              <a:defRPr sz="1200">
                <a:solidFill>
                  <a:schemeClr val="tx1"/>
                </a:solidFill>
              </a:defRPr>
            </a:lvl4pPr>
            <a:lvl5pPr marL="979885" indent="-171450">
              <a:defRPr sz="1200">
                <a:solidFill>
                  <a:schemeClr val="tx1"/>
                </a:solidFill>
              </a:defRPr>
            </a:lvl5pPr>
          </a:lstStyle>
          <a:p>
            <a:pPr lvl="0"/>
            <a:r>
              <a:rPr lang="en-US" smtClean="0"/>
              <a:t>Click to edit Master text styles</a:t>
            </a:r>
          </a:p>
          <a:p>
            <a:pPr lvl="1"/>
            <a:r>
              <a:rPr lang="en-US" smtClean="0"/>
              <a:t>Second level</a:t>
            </a:r>
          </a:p>
          <a:p>
            <a:pPr lvl="2"/>
            <a:r>
              <a:rPr lang="en-US" smtClean="0"/>
              <a:t>Third level</a:t>
            </a:r>
          </a:p>
        </p:txBody>
      </p:sp>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7785981" y="807978"/>
            <a:ext cx="914402" cy="685802"/>
          </a:xfrm>
          <a:prstGeom prst="rect">
            <a:avLst/>
          </a:prstGeom>
        </p:spPr>
      </p:pic>
    </p:spTree>
    <p:extLst>
      <p:ext uri="{BB962C8B-B14F-4D97-AF65-F5344CB8AC3E}">
        <p14:creationId xmlns:p14="http://schemas.microsoft.com/office/powerpoint/2010/main" val="6631543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cSld name="Section Break - Generic">
    <p:spTree>
      <p:nvGrpSpPr>
        <p:cNvPr id="1" name=""/>
        <p:cNvGrpSpPr/>
        <p:nvPr/>
      </p:nvGrpSpPr>
      <p:grpSpPr>
        <a:xfrm>
          <a:off x="0" y="0"/>
          <a:ext cx="0" cy="0"/>
          <a:chOff x="0" y="0"/>
          <a:chExt cx="0" cy="0"/>
        </a:xfrm>
      </p:grpSpPr>
      <p:sp>
        <p:nvSpPr>
          <p:cNvPr id="6" name="Rectangle 5"/>
          <p:cNvSpPr/>
          <p:nvPr userDrawn="1"/>
        </p:nvSpPr>
        <p:spPr>
          <a:xfrm>
            <a:off x="0" y="0"/>
            <a:ext cx="9144000" cy="4879181"/>
          </a:xfrm>
          <a:prstGeom prst="rect">
            <a:avLst/>
          </a:prstGeom>
          <a:solidFill>
            <a:srgbClr val="4F758B"/>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defTabSz="685800"/>
            <a:endParaRPr lang="en-US" sz="2100" dirty="0">
              <a:solidFill>
                <a:srgbClr val="FFFFFF"/>
              </a:solidFill>
              <a:latin typeface="Arial"/>
            </a:endParaRPr>
          </a:p>
        </p:txBody>
      </p:sp>
      <p:sp>
        <p:nvSpPr>
          <p:cNvPr id="7" name="Slide Number Placeholder 5"/>
          <p:cNvSpPr>
            <a:spLocks noGrp="1"/>
          </p:cNvSpPr>
          <p:nvPr>
            <p:ph type="sldNum" sz="quarter" idx="12"/>
          </p:nvPr>
        </p:nvSpPr>
        <p:spPr>
          <a:xfrm>
            <a:off x="451152" y="4840003"/>
            <a:ext cx="2133600" cy="273844"/>
          </a:xfrm>
          <a:prstGeom prst="rect">
            <a:avLst/>
          </a:prstGeom>
        </p:spPr>
        <p:txBody>
          <a:bodyPr/>
          <a:lstStyle>
            <a:lvl1pPr>
              <a:defRPr>
                <a:solidFill>
                  <a:schemeClr val="bg1">
                    <a:lumMod val="85000"/>
                  </a:schemeClr>
                </a:solidFill>
              </a:defRPr>
            </a:lvl1pPr>
          </a:lstStyle>
          <a:p>
            <a:fld id="{E2E832B4-2C02-4BF1-A6E3-04F30A69AB40}" type="slidenum">
              <a:rPr lang="en-US" smtClean="0">
                <a:solidFill>
                  <a:srgbClr val="FFFFFF">
                    <a:lumMod val="85000"/>
                  </a:srgbClr>
                </a:solidFill>
              </a:rPr>
              <a:pPr/>
              <a:t>‹#›</a:t>
            </a:fld>
            <a:endParaRPr lang="en-US" dirty="0">
              <a:solidFill>
                <a:srgbClr val="FFFFFF">
                  <a:lumMod val="85000"/>
                </a:srgbClr>
              </a:solidFill>
            </a:endParaRPr>
          </a:p>
        </p:txBody>
      </p:sp>
      <p:sp>
        <p:nvSpPr>
          <p:cNvPr id="2" name="Rectangle 1"/>
          <p:cNvSpPr/>
          <p:nvPr/>
        </p:nvSpPr>
        <p:spPr>
          <a:xfrm>
            <a:off x="0" y="0"/>
            <a:ext cx="9144000" cy="4879181"/>
          </a:xfrm>
          <a:prstGeom prst="rect">
            <a:avLst/>
          </a:prstGeom>
          <a:solidFill>
            <a:srgbClr val="4F758B"/>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defTabSz="685800"/>
            <a:endParaRPr lang="en-US" sz="2100" dirty="0">
              <a:solidFill>
                <a:srgbClr val="FFFFFF"/>
              </a:solidFill>
              <a:latin typeface="Arial"/>
            </a:endParaRPr>
          </a:p>
        </p:txBody>
      </p:sp>
      <p:sp>
        <p:nvSpPr>
          <p:cNvPr id="9" name="Text Placeholder 6"/>
          <p:cNvSpPr>
            <a:spLocks noGrp="1"/>
          </p:cNvSpPr>
          <p:nvPr>
            <p:ph type="body" idx="1"/>
          </p:nvPr>
        </p:nvSpPr>
        <p:spPr>
          <a:xfrm>
            <a:off x="457201" y="2259603"/>
            <a:ext cx="7991475" cy="394301"/>
          </a:xfrm>
          <a:prstGeom prst="rect">
            <a:avLst/>
          </a:prstGeom>
          <a:noFill/>
        </p:spPr>
        <p:txBody>
          <a:bodyPr anchor="ctr" anchorCtr="0">
            <a:noAutofit/>
          </a:bodyPr>
          <a:lstStyle>
            <a:lvl1pPr marL="0" indent="0">
              <a:buNone/>
              <a:defRPr sz="4100" b="0">
                <a:solidFill>
                  <a:schemeClr val="bg1"/>
                </a:solidFill>
              </a:defRPr>
            </a:lvl1pPr>
          </a:lstStyle>
          <a:p>
            <a:pPr lvl="0"/>
            <a:r>
              <a:rPr lang="en-US" smtClean="0"/>
              <a:t>Click to edit Master text styles</a:t>
            </a:r>
          </a:p>
        </p:txBody>
      </p:sp>
      <p:sp>
        <p:nvSpPr>
          <p:cNvPr id="5" name="Rectangle 4"/>
          <p:cNvSpPr/>
          <p:nvPr/>
        </p:nvSpPr>
        <p:spPr>
          <a:xfrm>
            <a:off x="0" y="0"/>
            <a:ext cx="9144000" cy="4879181"/>
          </a:xfrm>
          <a:prstGeom prst="rect">
            <a:avLst/>
          </a:prstGeom>
          <a:solidFill>
            <a:srgbClr val="4F758B"/>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defTabSz="685800"/>
            <a:endParaRPr lang="en-US" sz="2100" dirty="0">
              <a:solidFill>
                <a:srgbClr val="FFFFFF"/>
              </a:solidFill>
              <a:latin typeface="Arial"/>
            </a:endParaRPr>
          </a:p>
        </p:txBody>
      </p:sp>
    </p:spTree>
    <p:extLst>
      <p:ext uri="{BB962C8B-B14F-4D97-AF65-F5344CB8AC3E}">
        <p14:creationId xmlns:p14="http://schemas.microsoft.com/office/powerpoint/2010/main" val="12079649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cSld name="Title slide - type 1 fleet">
    <p:spTree>
      <p:nvGrpSpPr>
        <p:cNvPr id="1" name=""/>
        <p:cNvGrpSpPr/>
        <p:nvPr/>
      </p:nvGrpSpPr>
      <p:grpSpPr>
        <a:xfrm>
          <a:off x="0" y="0"/>
          <a:ext cx="0" cy="0"/>
          <a:chOff x="0" y="0"/>
          <a:chExt cx="0" cy="0"/>
        </a:xfrm>
      </p:grpSpPr>
      <p:pic>
        <p:nvPicPr>
          <p:cNvPr id="40" name="Picture 4"/>
          <p:cNvPicPr>
            <a:picLocks noChangeAspect="1"/>
          </p:cNvPicPr>
          <p:nvPr userDrawn="1"/>
        </p:nvPicPr>
        <p:blipFill>
          <a:blip r:embed="rId2" cstate="email">
            <a:extLst>
              <a:ext uri="{28A0092B-C50C-407E-A947-70E740481C1C}">
                <a14:useLocalDpi xmlns:a14="http://schemas.microsoft.com/office/drawing/2010/main" val="0"/>
              </a:ext>
            </a:extLst>
          </a:blip>
          <a:srcRect t="18390" b="15504"/>
          <a:stretch>
            <a:fillRect/>
          </a:stretch>
        </p:blipFill>
        <p:spPr bwMode="auto">
          <a:xfrm>
            <a:off x="0" y="0"/>
            <a:ext cx="9144000" cy="403026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1" name="Picture 6"/>
          <p:cNvPicPr>
            <a:picLocks noChangeAspect="1"/>
          </p:cNvPicPr>
          <p:nvPr userDrawn="1"/>
        </p:nvPicPr>
        <p:blipFill>
          <a:blip r:embed="rId3" cstate="email">
            <a:extLst>
              <a:ext uri="{28A0092B-C50C-407E-A947-70E740481C1C}">
                <a14:useLocalDpi xmlns:a14="http://schemas.microsoft.com/office/drawing/2010/main" val="0"/>
              </a:ext>
            </a:extLst>
          </a:blip>
          <a:srcRect/>
          <a:stretch>
            <a:fillRect/>
          </a:stretch>
        </p:blipFill>
        <p:spPr bwMode="auto">
          <a:xfrm>
            <a:off x="0" y="3829050"/>
            <a:ext cx="9144000" cy="1314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2" name="TextBox 41"/>
          <p:cNvSpPr txBox="1">
            <a:spLocks noChangeArrowheads="1"/>
          </p:cNvSpPr>
          <p:nvPr userDrawn="1"/>
        </p:nvSpPr>
        <p:spPr bwMode="auto">
          <a:xfrm>
            <a:off x="548879" y="4629150"/>
            <a:ext cx="2745581" cy="174407"/>
          </a:xfrm>
          <a:prstGeom prst="rect">
            <a:avLst/>
          </a:prstGeom>
          <a:noFill/>
          <a:ln>
            <a:noFill/>
          </a:ln>
          <a:extLst/>
        </p:spPr>
        <p:txBody>
          <a:bodyPr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defTabSz="685800">
              <a:lnSpc>
                <a:spcPct val="150000"/>
              </a:lnSpc>
              <a:defRPr/>
            </a:pPr>
            <a:r>
              <a:rPr lang="en-CA" altLang="en-US" sz="800" smtClean="0">
                <a:solidFill>
                  <a:srgbClr val="333F48"/>
                </a:solidFill>
                <a:latin typeface="Helvetica LT Pro Light"/>
              </a:rPr>
              <a:t>Element Financial Corporation</a:t>
            </a:r>
          </a:p>
        </p:txBody>
      </p:sp>
      <p:pic>
        <p:nvPicPr>
          <p:cNvPr id="43" name="Picture 8"/>
          <p:cNvPicPr>
            <a:picLocks noChangeAspect="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7029451" y="4252913"/>
            <a:ext cx="1565672" cy="5810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4" name="TextBox 43"/>
          <p:cNvSpPr txBox="1">
            <a:spLocks noChangeArrowheads="1"/>
          </p:cNvSpPr>
          <p:nvPr userDrawn="1"/>
        </p:nvSpPr>
        <p:spPr bwMode="auto">
          <a:xfrm>
            <a:off x="548879" y="4404122"/>
            <a:ext cx="2745581" cy="241697"/>
          </a:xfrm>
          <a:prstGeom prst="rect">
            <a:avLst/>
          </a:prstGeom>
          <a:noFill/>
          <a:ln>
            <a:noFill/>
          </a:ln>
          <a:extLst/>
        </p:spPr>
        <p:txBody>
          <a:bodyPr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defTabSz="685800">
              <a:lnSpc>
                <a:spcPct val="150000"/>
              </a:lnSpc>
              <a:defRPr/>
            </a:pPr>
            <a:r>
              <a:rPr lang="en-CA" altLang="en-US" sz="1100" b="1" smtClean="0">
                <a:solidFill>
                  <a:srgbClr val="326295"/>
                </a:solidFill>
                <a:latin typeface="Helvetica LT Pro"/>
              </a:rPr>
              <a:t>FLEET MANAGEMENT</a:t>
            </a:r>
            <a:endParaRPr lang="en-CA" altLang="en-US" sz="800" smtClean="0">
              <a:solidFill>
                <a:srgbClr val="333F48"/>
              </a:solidFill>
              <a:latin typeface="Helvetica LT Pro Light"/>
            </a:endParaRPr>
          </a:p>
        </p:txBody>
      </p:sp>
      <p:sp>
        <p:nvSpPr>
          <p:cNvPr id="2" name="Title 1"/>
          <p:cNvSpPr>
            <a:spLocks noGrp="1"/>
          </p:cNvSpPr>
          <p:nvPr>
            <p:ph type="ctrTitle"/>
          </p:nvPr>
        </p:nvSpPr>
        <p:spPr>
          <a:xfrm>
            <a:off x="548879" y="3273310"/>
            <a:ext cx="8046244" cy="350777"/>
          </a:xfrm>
        </p:spPr>
        <p:txBody>
          <a:bodyPr>
            <a:noAutofit/>
          </a:bodyPr>
          <a:lstStyle>
            <a:lvl1pPr algn="l">
              <a:defRPr sz="2400" cap="none" spc="0" baseline="0">
                <a:solidFill>
                  <a:schemeClr val="bg1"/>
                </a:solidFill>
                <a:latin typeface="Helvetica LT Pro" panose="020B0504020202020204" pitchFamily="34" charset="0"/>
              </a:defRPr>
            </a:lvl1pPr>
          </a:lstStyle>
          <a:p>
            <a:r>
              <a:rPr lang="en-US" smtClean="0"/>
              <a:t>Click to edit Master title style</a:t>
            </a:r>
            <a:endParaRPr lang="en-US" dirty="0"/>
          </a:p>
        </p:txBody>
      </p:sp>
      <p:sp>
        <p:nvSpPr>
          <p:cNvPr id="3" name="Subtitle 2"/>
          <p:cNvSpPr>
            <a:spLocks noGrp="1"/>
          </p:cNvSpPr>
          <p:nvPr>
            <p:ph type="subTitle" idx="1"/>
          </p:nvPr>
        </p:nvSpPr>
        <p:spPr>
          <a:xfrm>
            <a:off x="548879" y="3003647"/>
            <a:ext cx="2936905" cy="266378"/>
          </a:xfrm>
          <a:prstGeom prst="rect">
            <a:avLst/>
          </a:prstGeom>
        </p:spPr>
        <p:txBody>
          <a:bodyPr>
            <a:noAutofit/>
          </a:bodyPr>
          <a:lstStyle>
            <a:lvl1pPr marL="0" indent="0" algn="l">
              <a:buNone/>
              <a:defRPr sz="1200" cap="all" spc="0" baseline="0">
                <a:solidFill>
                  <a:schemeClr val="bg1"/>
                </a:solidFill>
                <a:latin typeface="Helvetica LT Pro" panose="020B0504020202020204" pitchFamily="34"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smtClean="0"/>
              <a:t>Click to edit Master subtitle style</a:t>
            </a:r>
            <a:endParaRPr lang="en-US" dirty="0"/>
          </a:p>
        </p:txBody>
      </p:sp>
      <p:sp>
        <p:nvSpPr>
          <p:cNvPr id="14" name="Media Placeholder 37"/>
          <p:cNvSpPr>
            <a:spLocks noGrp="1"/>
          </p:cNvSpPr>
          <p:nvPr>
            <p:ph type="media" sz="quarter" idx="33"/>
          </p:nvPr>
        </p:nvSpPr>
        <p:spPr>
          <a:xfrm flipH="1">
            <a:off x="-333103" y="465535"/>
            <a:ext cx="234815" cy="351000"/>
          </a:xfrm>
          <a:prstGeom prst="rect">
            <a:avLst/>
          </a:prstGeom>
          <a:solidFill>
            <a:schemeClr val="bg2"/>
          </a:solidFill>
        </p:spPr>
        <p:txBody>
          <a:bodyPr rtlCol="0" anchor="ctr">
            <a:noAutofit/>
          </a:bodyPr>
          <a:lstStyle>
            <a:lvl1pPr marL="0" indent="0" algn="ctr">
              <a:buNone/>
              <a:defRPr sz="900" b="0">
                <a:solidFill>
                  <a:schemeClr val="bg2">
                    <a:lumMod val="50000"/>
                  </a:schemeClr>
                </a:solidFill>
              </a:defRPr>
            </a:lvl1pPr>
          </a:lstStyle>
          <a:p>
            <a:pPr lvl="0"/>
            <a:r>
              <a:rPr lang="en-US" noProof="0" smtClean="0"/>
              <a:t>Click icon to add media</a:t>
            </a:r>
            <a:endParaRPr lang="en-CA" noProof="0" dirty="0" smtClean="0"/>
          </a:p>
        </p:txBody>
      </p:sp>
      <p:sp>
        <p:nvSpPr>
          <p:cNvPr id="16" name="Media Placeholder 37"/>
          <p:cNvSpPr>
            <a:spLocks noGrp="1"/>
          </p:cNvSpPr>
          <p:nvPr>
            <p:ph type="media" sz="quarter" idx="40"/>
          </p:nvPr>
        </p:nvSpPr>
        <p:spPr>
          <a:xfrm flipH="1">
            <a:off x="-333103" y="816981"/>
            <a:ext cx="234815" cy="351000"/>
          </a:xfrm>
          <a:prstGeom prst="rect">
            <a:avLst/>
          </a:prstGeom>
          <a:solidFill>
            <a:schemeClr val="bg2"/>
          </a:solidFill>
        </p:spPr>
        <p:txBody>
          <a:bodyPr rtlCol="0" anchor="ctr">
            <a:noAutofit/>
          </a:bodyPr>
          <a:lstStyle>
            <a:lvl1pPr marL="0" indent="0" algn="ctr">
              <a:buNone/>
              <a:defRPr sz="900" b="0">
                <a:solidFill>
                  <a:schemeClr val="bg2">
                    <a:lumMod val="50000"/>
                  </a:schemeClr>
                </a:solidFill>
              </a:defRPr>
            </a:lvl1pPr>
          </a:lstStyle>
          <a:p>
            <a:pPr lvl="0"/>
            <a:r>
              <a:rPr lang="en-US" noProof="0" smtClean="0"/>
              <a:t>Click icon to add media</a:t>
            </a:r>
            <a:endParaRPr lang="en-CA" noProof="0" dirty="0" smtClean="0"/>
          </a:p>
        </p:txBody>
      </p:sp>
      <p:sp>
        <p:nvSpPr>
          <p:cNvPr id="17" name="Media Placeholder 37"/>
          <p:cNvSpPr>
            <a:spLocks noGrp="1"/>
          </p:cNvSpPr>
          <p:nvPr>
            <p:ph type="media" sz="quarter" idx="41"/>
          </p:nvPr>
        </p:nvSpPr>
        <p:spPr>
          <a:xfrm flipH="1">
            <a:off x="-333103" y="1167534"/>
            <a:ext cx="234815" cy="351000"/>
          </a:xfrm>
          <a:prstGeom prst="rect">
            <a:avLst/>
          </a:prstGeom>
          <a:solidFill>
            <a:schemeClr val="bg2"/>
          </a:solidFill>
        </p:spPr>
        <p:txBody>
          <a:bodyPr rtlCol="0" anchor="ctr">
            <a:noAutofit/>
          </a:bodyPr>
          <a:lstStyle>
            <a:lvl1pPr marL="0" indent="0" algn="ctr">
              <a:buNone/>
              <a:defRPr sz="900" b="0">
                <a:solidFill>
                  <a:schemeClr val="bg2">
                    <a:lumMod val="50000"/>
                  </a:schemeClr>
                </a:solidFill>
              </a:defRPr>
            </a:lvl1pPr>
          </a:lstStyle>
          <a:p>
            <a:pPr lvl="0"/>
            <a:r>
              <a:rPr lang="en-US" noProof="0" smtClean="0"/>
              <a:t>Click icon to add media</a:t>
            </a:r>
            <a:endParaRPr lang="en-CA" noProof="0" dirty="0" smtClean="0"/>
          </a:p>
        </p:txBody>
      </p:sp>
      <p:sp>
        <p:nvSpPr>
          <p:cNvPr id="18" name="Media Placeholder 37"/>
          <p:cNvSpPr>
            <a:spLocks noGrp="1"/>
          </p:cNvSpPr>
          <p:nvPr>
            <p:ph type="media" sz="quarter" idx="42"/>
          </p:nvPr>
        </p:nvSpPr>
        <p:spPr>
          <a:xfrm flipH="1">
            <a:off x="-333103" y="1518534"/>
            <a:ext cx="234815" cy="351000"/>
          </a:xfrm>
          <a:prstGeom prst="rect">
            <a:avLst/>
          </a:prstGeom>
          <a:solidFill>
            <a:schemeClr val="bg2"/>
          </a:solidFill>
        </p:spPr>
        <p:txBody>
          <a:bodyPr rtlCol="0" anchor="ctr">
            <a:noAutofit/>
          </a:bodyPr>
          <a:lstStyle>
            <a:lvl1pPr marL="0" indent="0" algn="ctr">
              <a:buNone/>
              <a:defRPr sz="900" b="0">
                <a:solidFill>
                  <a:schemeClr val="bg2">
                    <a:lumMod val="50000"/>
                  </a:schemeClr>
                </a:solidFill>
              </a:defRPr>
            </a:lvl1pPr>
          </a:lstStyle>
          <a:p>
            <a:pPr lvl="0"/>
            <a:r>
              <a:rPr lang="en-US" noProof="0" smtClean="0"/>
              <a:t>Click icon to add media</a:t>
            </a:r>
            <a:endParaRPr lang="en-CA" noProof="0" dirty="0" smtClean="0"/>
          </a:p>
        </p:txBody>
      </p:sp>
      <p:sp>
        <p:nvSpPr>
          <p:cNvPr id="19" name="Media Placeholder 37"/>
          <p:cNvSpPr>
            <a:spLocks noGrp="1"/>
          </p:cNvSpPr>
          <p:nvPr>
            <p:ph type="media" sz="quarter" idx="43"/>
          </p:nvPr>
        </p:nvSpPr>
        <p:spPr>
          <a:xfrm flipH="1">
            <a:off x="-333103" y="1869981"/>
            <a:ext cx="234815" cy="351000"/>
          </a:xfrm>
          <a:prstGeom prst="rect">
            <a:avLst/>
          </a:prstGeom>
          <a:solidFill>
            <a:schemeClr val="bg2"/>
          </a:solidFill>
        </p:spPr>
        <p:txBody>
          <a:bodyPr rtlCol="0" anchor="ctr">
            <a:noAutofit/>
          </a:bodyPr>
          <a:lstStyle>
            <a:lvl1pPr marL="0" indent="0" algn="ctr">
              <a:buNone/>
              <a:defRPr sz="900" b="0">
                <a:solidFill>
                  <a:schemeClr val="bg2">
                    <a:lumMod val="50000"/>
                  </a:schemeClr>
                </a:solidFill>
              </a:defRPr>
            </a:lvl1pPr>
          </a:lstStyle>
          <a:p>
            <a:pPr lvl="0"/>
            <a:r>
              <a:rPr lang="en-US" noProof="0" smtClean="0"/>
              <a:t>Click icon to add media</a:t>
            </a:r>
            <a:endParaRPr lang="en-CA" noProof="0" dirty="0" smtClean="0"/>
          </a:p>
        </p:txBody>
      </p:sp>
      <p:sp>
        <p:nvSpPr>
          <p:cNvPr id="20" name="Media Placeholder 37"/>
          <p:cNvSpPr>
            <a:spLocks noGrp="1"/>
          </p:cNvSpPr>
          <p:nvPr>
            <p:ph type="media" sz="quarter" idx="44"/>
          </p:nvPr>
        </p:nvSpPr>
        <p:spPr>
          <a:xfrm flipH="1">
            <a:off x="-333103" y="2220534"/>
            <a:ext cx="234815" cy="351000"/>
          </a:xfrm>
          <a:prstGeom prst="rect">
            <a:avLst/>
          </a:prstGeom>
          <a:solidFill>
            <a:schemeClr val="bg2"/>
          </a:solidFill>
        </p:spPr>
        <p:txBody>
          <a:bodyPr rtlCol="0" anchor="ctr">
            <a:noAutofit/>
          </a:bodyPr>
          <a:lstStyle>
            <a:lvl1pPr marL="0" indent="0" algn="ctr">
              <a:buNone/>
              <a:defRPr sz="900" b="0">
                <a:solidFill>
                  <a:schemeClr val="bg2">
                    <a:lumMod val="50000"/>
                  </a:schemeClr>
                </a:solidFill>
              </a:defRPr>
            </a:lvl1pPr>
          </a:lstStyle>
          <a:p>
            <a:pPr lvl="0"/>
            <a:r>
              <a:rPr lang="en-US" noProof="0" smtClean="0"/>
              <a:t>Click icon to add media</a:t>
            </a:r>
            <a:endParaRPr lang="en-CA" noProof="0" dirty="0" smtClean="0"/>
          </a:p>
        </p:txBody>
      </p:sp>
      <p:sp>
        <p:nvSpPr>
          <p:cNvPr id="22" name="Media Placeholder 37"/>
          <p:cNvSpPr>
            <a:spLocks noGrp="1"/>
          </p:cNvSpPr>
          <p:nvPr>
            <p:ph type="media" sz="quarter" idx="46"/>
          </p:nvPr>
        </p:nvSpPr>
        <p:spPr>
          <a:xfrm flipH="1">
            <a:off x="-333103" y="2922311"/>
            <a:ext cx="234815" cy="351000"/>
          </a:xfrm>
          <a:prstGeom prst="rect">
            <a:avLst/>
          </a:prstGeom>
          <a:solidFill>
            <a:schemeClr val="bg2"/>
          </a:solidFill>
        </p:spPr>
        <p:txBody>
          <a:bodyPr rtlCol="0" anchor="ctr">
            <a:noAutofit/>
          </a:bodyPr>
          <a:lstStyle>
            <a:lvl1pPr marL="0" indent="0" algn="ctr">
              <a:buNone/>
              <a:defRPr sz="900" b="0">
                <a:solidFill>
                  <a:schemeClr val="bg2">
                    <a:lumMod val="50000"/>
                  </a:schemeClr>
                </a:solidFill>
              </a:defRPr>
            </a:lvl1pPr>
          </a:lstStyle>
          <a:p>
            <a:pPr lvl="0"/>
            <a:r>
              <a:rPr lang="en-US" noProof="0" smtClean="0"/>
              <a:t>Click icon to add media</a:t>
            </a:r>
            <a:endParaRPr lang="en-CA" noProof="0" dirty="0" smtClean="0"/>
          </a:p>
        </p:txBody>
      </p:sp>
      <p:sp>
        <p:nvSpPr>
          <p:cNvPr id="23" name="Media Placeholder 37"/>
          <p:cNvSpPr>
            <a:spLocks noGrp="1"/>
          </p:cNvSpPr>
          <p:nvPr>
            <p:ph type="media" sz="quarter" idx="47"/>
          </p:nvPr>
        </p:nvSpPr>
        <p:spPr>
          <a:xfrm flipH="1">
            <a:off x="-333103" y="3273311"/>
            <a:ext cx="234815" cy="351000"/>
          </a:xfrm>
          <a:prstGeom prst="rect">
            <a:avLst/>
          </a:prstGeom>
          <a:solidFill>
            <a:schemeClr val="bg2"/>
          </a:solidFill>
        </p:spPr>
        <p:txBody>
          <a:bodyPr rtlCol="0" anchor="ctr">
            <a:noAutofit/>
          </a:bodyPr>
          <a:lstStyle>
            <a:lvl1pPr marL="0" indent="0" algn="ctr">
              <a:buNone/>
              <a:defRPr sz="900" b="0">
                <a:solidFill>
                  <a:schemeClr val="bg2">
                    <a:lumMod val="50000"/>
                  </a:schemeClr>
                </a:solidFill>
              </a:defRPr>
            </a:lvl1pPr>
          </a:lstStyle>
          <a:p>
            <a:pPr lvl="0"/>
            <a:r>
              <a:rPr lang="en-US" noProof="0" smtClean="0"/>
              <a:t>Click icon to add media</a:t>
            </a:r>
            <a:endParaRPr lang="en-CA" noProof="0" dirty="0" smtClean="0"/>
          </a:p>
        </p:txBody>
      </p:sp>
      <p:sp>
        <p:nvSpPr>
          <p:cNvPr id="24" name="Media Placeholder 37"/>
          <p:cNvSpPr>
            <a:spLocks noGrp="1"/>
          </p:cNvSpPr>
          <p:nvPr>
            <p:ph type="media" sz="quarter" idx="48"/>
          </p:nvPr>
        </p:nvSpPr>
        <p:spPr>
          <a:xfrm flipH="1">
            <a:off x="-333103" y="3624087"/>
            <a:ext cx="234815" cy="351000"/>
          </a:xfrm>
          <a:prstGeom prst="rect">
            <a:avLst/>
          </a:prstGeom>
          <a:solidFill>
            <a:schemeClr val="bg2"/>
          </a:solidFill>
        </p:spPr>
        <p:txBody>
          <a:bodyPr rtlCol="0" anchor="ctr">
            <a:noAutofit/>
          </a:bodyPr>
          <a:lstStyle>
            <a:lvl1pPr marL="0" indent="0" algn="ctr">
              <a:buNone/>
              <a:defRPr sz="900" b="0">
                <a:solidFill>
                  <a:schemeClr val="bg2">
                    <a:lumMod val="50000"/>
                  </a:schemeClr>
                </a:solidFill>
              </a:defRPr>
            </a:lvl1pPr>
          </a:lstStyle>
          <a:p>
            <a:pPr lvl="0"/>
            <a:r>
              <a:rPr lang="en-US" noProof="0" smtClean="0"/>
              <a:t>Click icon to add media</a:t>
            </a:r>
            <a:endParaRPr lang="en-CA" noProof="0" dirty="0" smtClean="0"/>
          </a:p>
        </p:txBody>
      </p:sp>
      <p:sp>
        <p:nvSpPr>
          <p:cNvPr id="25" name="Media Placeholder 37"/>
          <p:cNvSpPr>
            <a:spLocks noGrp="1"/>
          </p:cNvSpPr>
          <p:nvPr>
            <p:ph type="media" sz="quarter" idx="49"/>
          </p:nvPr>
        </p:nvSpPr>
        <p:spPr>
          <a:xfrm flipH="1">
            <a:off x="-333103" y="3975534"/>
            <a:ext cx="234815" cy="351000"/>
          </a:xfrm>
          <a:prstGeom prst="rect">
            <a:avLst/>
          </a:prstGeom>
          <a:solidFill>
            <a:schemeClr val="bg2"/>
          </a:solidFill>
        </p:spPr>
        <p:txBody>
          <a:bodyPr rtlCol="0" anchor="ctr">
            <a:noAutofit/>
          </a:bodyPr>
          <a:lstStyle>
            <a:lvl1pPr marL="0" indent="0" algn="ctr">
              <a:buNone/>
              <a:defRPr sz="900" b="0">
                <a:solidFill>
                  <a:schemeClr val="bg2">
                    <a:lumMod val="50000"/>
                  </a:schemeClr>
                </a:solidFill>
              </a:defRPr>
            </a:lvl1pPr>
          </a:lstStyle>
          <a:p>
            <a:pPr lvl="0"/>
            <a:r>
              <a:rPr lang="en-US" noProof="0" smtClean="0"/>
              <a:t>Click icon to add media</a:t>
            </a:r>
            <a:endParaRPr lang="en-CA" noProof="0" dirty="0" smtClean="0"/>
          </a:p>
        </p:txBody>
      </p:sp>
      <p:sp>
        <p:nvSpPr>
          <p:cNvPr id="26" name="Media Placeholder 37"/>
          <p:cNvSpPr>
            <a:spLocks noGrp="1"/>
          </p:cNvSpPr>
          <p:nvPr>
            <p:ph type="media" sz="quarter" idx="50"/>
          </p:nvPr>
        </p:nvSpPr>
        <p:spPr>
          <a:xfrm flipH="1">
            <a:off x="-333103" y="4326966"/>
            <a:ext cx="234815" cy="351000"/>
          </a:xfrm>
          <a:prstGeom prst="rect">
            <a:avLst/>
          </a:prstGeom>
          <a:solidFill>
            <a:schemeClr val="bg2"/>
          </a:solidFill>
        </p:spPr>
        <p:txBody>
          <a:bodyPr rtlCol="0" anchor="ctr">
            <a:noAutofit/>
          </a:bodyPr>
          <a:lstStyle>
            <a:lvl1pPr marL="0" indent="0" algn="ctr">
              <a:buNone/>
              <a:defRPr sz="900" b="0">
                <a:solidFill>
                  <a:schemeClr val="bg2">
                    <a:lumMod val="50000"/>
                  </a:schemeClr>
                </a:solidFill>
              </a:defRPr>
            </a:lvl1pPr>
          </a:lstStyle>
          <a:p>
            <a:pPr lvl="0"/>
            <a:r>
              <a:rPr lang="en-US" noProof="0" smtClean="0"/>
              <a:t>Click icon to add media</a:t>
            </a:r>
            <a:endParaRPr lang="en-CA" noProof="0" dirty="0" smtClean="0"/>
          </a:p>
        </p:txBody>
      </p:sp>
      <p:sp>
        <p:nvSpPr>
          <p:cNvPr id="27" name="Media Placeholder 37"/>
          <p:cNvSpPr>
            <a:spLocks noGrp="1"/>
          </p:cNvSpPr>
          <p:nvPr>
            <p:ph type="media" sz="quarter" idx="17"/>
          </p:nvPr>
        </p:nvSpPr>
        <p:spPr>
          <a:xfrm flipH="1">
            <a:off x="548879" y="-261598"/>
            <a:ext cx="504900" cy="169798"/>
          </a:xfrm>
          <a:prstGeom prst="rect">
            <a:avLst/>
          </a:prstGeom>
          <a:solidFill>
            <a:schemeClr val="bg2"/>
          </a:solidFill>
        </p:spPr>
        <p:txBody>
          <a:bodyPr rtlCol="0" anchor="ctr">
            <a:noAutofit/>
          </a:bodyPr>
          <a:lstStyle>
            <a:lvl1pPr marL="0" indent="0" algn="ctr">
              <a:buNone/>
              <a:defRPr sz="900" b="0">
                <a:solidFill>
                  <a:schemeClr val="bg2">
                    <a:lumMod val="50000"/>
                  </a:schemeClr>
                </a:solidFill>
              </a:defRPr>
            </a:lvl1pPr>
          </a:lstStyle>
          <a:p>
            <a:pPr lvl="0"/>
            <a:r>
              <a:rPr lang="en-US" noProof="0" smtClean="0"/>
              <a:t>Click icon to add media</a:t>
            </a:r>
            <a:endParaRPr lang="en-CA" noProof="0" dirty="0" smtClean="0"/>
          </a:p>
        </p:txBody>
      </p:sp>
      <p:sp>
        <p:nvSpPr>
          <p:cNvPr id="28" name="Media Placeholder 37"/>
          <p:cNvSpPr>
            <a:spLocks noGrp="1"/>
          </p:cNvSpPr>
          <p:nvPr>
            <p:ph type="media" sz="quarter" idx="22"/>
          </p:nvPr>
        </p:nvSpPr>
        <p:spPr>
          <a:xfrm flipH="1">
            <a:off x="1234679" y="-261598"/>
            <a:ext cx="504900" cy="169798"/>
          </a:xfrm>
          <a:prstGeom prst="rect">
            <a:avLst/>
          </a:prstGeom>
          <a:solidFill>
            <a:schemeClr val="bg2"/>
          </a:solidFill>
        </p:spPr>
        <p:txBody>
          <a:bodyPr rtlCol="0" anchor="ctr">
            <a:noAutofit/>
          </a:bodyPr>
          <a:lstStyle>
            <a:lvl1pPr marL="0" indent="0" algn="ctr">
              <a:buNone/>
              <a:defRPr sz="900" b="0">
                <a:solidFill>
                  <a:schemeClr val="bg2">
                    <a:lumMod val="50000"/>
                  </a:schemeClr>
                </a:solidFill>
              </a:defRPr>
            </a:lvl1pPr>
          </a:lstStyle>
          <a:p>
            <a:pPr lvl="0"/>
            <a:r>
              <a:rPr lang="en-US" noProof="0" smtClean="0"/>
              <a:t>Click icon to add media</a:t>
            </a:r>
            <a:endParaRPr lang="en-CA" noProof="0" dirty="0" smtClean="0"/>
          </a:p>
        </p:txBody>
      </p:sp>
      <p:sp>
        <p:nvSpPr>
          <p:cNvPr id="29" name="Media Placeholder 37"/>
          <p:cNvSpPr>
            <a:spLocks noGrp="1"/>
          </p:cNvSpPr>
          <p:nvPr>
            <p:ph type="media" sz="quarter" idx="23"/>
          </p:nvPr>
        </p:nvSpPr>
        <p:spPr>
          <a:xfrm flipH="1">
            <a:off x="1920479" y="-261598"/>
            <a:ext cx="504900" cy="169798"/>
          </a:xfrm>
          <a:prstGeom prst="rect">
            <a:avLst/>
          </a:prstGeom>
          <a:solidFill>
            <a:schemeClr val="bg2"/>
          </a:solidFill>
        </p:spPr>
        <p:txBody>
          <a:bodyPr rtlCol="0" anchor="ctr">
            <a:noAutofit/>
          </a:bodyPr>
          <a:lstStyle>
            <a:lvl1pPr marL="0" indent="0" algn="ctr">
              <a:buNone/>
              <a:defRPr sz="900" b="0">
                <a:solidFill>
                  <a:schemeClr val="bg2">
                    <a:lumMod val="50000"/>
                  </a:schemeClr>
                </a:solidFill>
              </a:defRPr>
            </a:lvl1pPr>
          </a:lstStyle>
          <a:p>
            <a:pPr lvl="0"/>
            <a:r>
              <a:rPr lang="en-US" noProof="0" smtClean="0"/>
              <a:t>Click icon to add media</a:t>
            </a:r>
            <a:endParaRPr lang="en-CA" noProof="0" dirty="0" smtClean="0"/>
          </a:p>
        </p:txBody>
      </p:sp>
      <p:sp>
        <p:nvSpPr>
          <p:cNvPr id="30" name="Media Placeholder 37"/>
          <p:cNvSpPr>
            <a:spLocks noGrp="1"/>
          </p:cNvSpPr>
          <p:nvPr>
            <p:ph type="media" sz="quarter" idx="24"/>
          </p:nvPr>
        </p:nvSpPr>
        <p:spPr>
          <a:xfrm flipH="1">
            <a:off x="2606279" y="-261598"/>
            <a:ext cx="504900" cy="169798"/>
          </a:xfrm>
          <a:prstGeom prst="rect">
            <a:avLst/>
          </a:prstGeom>
          <a:solidFill>
            <a:schemeClr val="bg2"/>
          </a:solidFill>
        </p:spPr>
        <p:txBody>
          <a:bodyPr rtlCol="0" anchor="ctr">
            <a:noAutofit/>
          </a:bodyPr>
          <a:lstStyle>
            <a:lvl1pPr marL="0" indent="0" algn="ctr">
              <a:buNone/>
              <a:defRPr sz="900" b="0">
                <a:solidFill>
                  <a:schemeClr val="bg2">
                    <a:lumMod val="50000"/>
                  </a:schemeClr>
                </a:solidFill>
              </a:defRPr>
            </a:lvl1pPr>
          </a:lstStyle>
          <a:p>
            <a:pPr lvl="0"/>
            <a:r>
              <a:rPr lang="en-US" noProof="0" smtClean="0"/>
              <a:t>Click icon to add media</a:t>
            </a:r>
            <a:endParaRPr lang="en-CA" noProof="0" dirty="0" smtClean="0"/>
          </a:p>
        </p:txBody>
      </p:sp>
      <p:sp>
        <p:nvSpPr>
          <p:cNvPr id="31" name="Media Placeholder 37"/>
          <p:cNvSpPr>
            <a:spLocks noGrp="1"/>
          </p:cNvSpPr>
          <p:nvPr>
            <p:ph type="media" sz="quarter" idx="25"/>
          </p:nvPr>
        </p:nvSpPr>
        <p:spPr>
          <a:xfrm flipH="1">
            <a:off x="3293899" y="-261598"/>
            <a:ext cx="504900" cy="169798"/>
          </a:xfrm>
          <a:prstGeom prst="rect">
            <a:avLst/>
          </a:prstGeom>
          <a:solidFill>
            <a:schemeClr val="bg2"/>
          </a:solidFill>
        </p:spPr>
        <p:txBody>
          <a:bodyPr rtlCol="0" anchor="ctr">
            <a:noAutofit/>
          </a:bodyPr>
          <a:lstStyle>
            <a:lvl1pPr marL="0" indent="0" algn="ctr">
              <a:buNone/>
              <a:defRPr sz="900" b="0">
                <a:solidFill>
                  <a:schemeClr val="bg2">
                    <a:lumMod val="50000"/>
                  </a:schemeClr>
                </a:solidFill>
              </a:defRPr>
            </a:lvl1pPr>
          </a:lstStyle>
          <a:p>
            <a:pPr lvl="0"/>
            <a:r>
              <a:rPr lang="en-US" noProof="0" smtClean="0"/>
              <a:t>Click icon to add media</a:t>
            </a:r>
            <a:endParaRPr lang="en-CA" noProof="0" dirty="0" smtClean="0"/>
          </a:p>
        </p:txBody>
      </p:sp>
      <p:sp>
        <p:nvSpPr>
          <p:cNvPr id="32" name="Media Placeholder 37"/>
          <p:cNvSpPr>
            <a:spLocks noGrp="1"/>
          </p:cNvSpPr>
          <p:nvPr>
            <p:ph type="media" sz="quarter" idx="26"/>
          </p:nvPr>
        </p:nvSpPr>
        <p:spPr>
          <a:xfrm flipH="1">
            <a:off x="3977879" y="-261598"/>
            <a:ext cx="504900" cy="169798"/>
          </a:xfrm>
          <a:prstGeom prst="rect">
            <a:avLst/>
          </a:prstGeom>
          <a:solidFill>
            <a:schemeClr val="bg2"/>
          </a:solidFill>
        </p:spPr>
        <p:txBody>
          <a:bodyPr rtlCol="0" anchor="ctr">
            <a:noAutofit/>
          </a:bodyPr>
          <a:lstStyle>
            <a:lvl1pPr marL="0" indent="0" algn="ctr">
              <a:buNone/>
              <a:defRPr sz="900" b="0">
                <a:solidFill>
                  <a:schemeClr val="bg2">
                    <a:lumMod val="50000"/>
                  </a:schemeClr>
                </a:solidFill>
              </a:defRPr>
            </a:lvl1pPr>
          </a:lstStyle>
          <a:p>
            <a:pPr lvl="0"/>
            <a:r>
              <a:rPr lang="en-US" noProof="0" smtClean="0"/>
              <a:t>Click icon to add media</a:t>
            </a:r>
            <a:endParaRPr lang="en-CA" noProof="0" dirty="0" smtClean="0"/>
          </a:p>
        </p:txBody>
      </p:sp>
      <p:sp>
        <p:nvSpPr>
          <p:cNvPr id="33" name="Media Placeholder 37"/>
          <p:cNvSpPr>
            <a:spLocks noGrp="1"/>
          </p:cNvSpPr>
          <p:nvPr>
            <p:ph type="media" sz="quarter" idx="27"/>
          </p:nvPr>
        </p:nvSpPr>
        <p:spPr>
          <a:xfrm flipH="1">
            <a:off x="4663679" y="-261598"/>
            <a:ext cx="504900" cy="169798"/>
          </a:xfrm>
          <a:prstGeom prst="rect">
            <a:avLst/>
          </a:prstGeom>
          <a:solidFill>
            <a:schemeClr val="bg2"/>
          </a:solidFill>
        </p:spPr>
        <p:txBody>
          <a:bodyPr rtlCol="0" anchor="ctr">
            <a:noAutofit/>
          </a:bodyPr>
          <a:lstStyle>
            <a:lvl1pPr marL="0" indent="0" algn="ctr">
              <a:buNone/>
              <a:defRPr sz="900" b="0">
                <a:solidFill>
                  <a:schemeClr val="bg2">
                    <a:lumMod val="50000"/>
                  </a:schemeClr>
                </a:solidFill>
              </a:defRPr>
            </a:lvl1pPr>
          </a:lstStyle>
          <a:p>
            <a:pPr lvl="0"/>
            <a:r>
              <a:rPr lang="en-US" noProof="0" smtClean="0"/>
              <a:t>Click icon to add media</a:t>
            </a:r>
            <a:endParaRPr lang="en-CA" noProof="0" dirty="0" smtClean="0"/>
          </a:p>
        </p:txBody>
      </p:sp>
      <p:sp>
        <p:nvSpPr>
          <p:cNvPr id="34" name="Media Placeholder 37"/>
          <p:cNvSpPr>
            <a:spLocks noGrp="1"/>
          </p:cNvSpPr>
          <p:nvPr>
            <p:ph type="media" sz="quarter" idx="28"/>
          </p:nvPr>
        </p:nvSpPr>
        <p:spPr>
          <a:xfrm flipH="1">
            <a:off x="5349478" y="-261598"/>
            <a:ext cx="504900" cy="169798"/>
          </a:xfrm>
          <a:prstGeom prst="rect">
            <a:avLst/>
          </a:prstGeom>
          <a:solidFill>
            <a:schemeClr val="bg2"/>
          </a:solidFill>
        </p:spPr>
        <p:txBody>
          <a:bodyPr rtlCol="0" anchor="ctr">
            <a:noAutofit/>
          </a:bodyPr>
          <a:lstStyle>
            <a:lvl1pPr marL="0" indent="0" algn="ctr">
              <a:buNone/>
              <a:defRPr sz="900" b="0">
                <a:solidFill>
                  <a:schemeClr val="bg2">
                    <a:lumMod val="50000"/>
                  </a:schemeClr>
                </a:solidFill>
              </a:defRPr>
            </a:lvl1pPr>
          </a:lstStyle>
          <a:p>
            <a:pPr lvl="0"/>
            <a:r>
              <a:rPr lang="en-US" noProof="0" smtClean="0"/>
              <a:t>Click icon to add media</a:t>
            </a:r>
            <a:endParaRPr lang="en-CA" noProof="0" dirty="0" smtClean="0"/>
          </a:p>
        </p:txBody>
      </p:sp>
      <p:sp>
        <p:nvSpPr>
          <p:cNvPr id="35" name="Media Placeholder 37"/>
          <p:cNvSpPr>
            <a:spLocks noGrp="1"/>
          </p:cNvSpPr>
          <p:nvPr>
            <p:ph type="media" sz="quarter" idx="29"/>
          </p:nvPr>
        </p:nvSpPr>
        <p:spPr>
          <a:xfrm flipH="1">
            <a:off x="6032822" y="-261598"/>
            <a:ext cx="504900" cy="169798"/>
          </a:xfrm>
          <a:prstGeom prst="rect">
            <a:avLst/>
          </a:prstGeom>
          <a:solidFill>
            <a:schemeClr val="bg2"/>
          </a:solidFill>
        </p:spPr>
        <p:txBody>
          <a:bodyPr rtlCol="0" anchor="ctr">
            <a:noAutofit/>
          </a:bodyPr>
          <a:lstStyle>
            <a:lvl1pPr marL="0" indent="0" algn="ctr">
              <a:buNone/>
              <a:defRPr sz="900" b="0">
                <a:solidFill>
                  <a:schemeClr val="bg2">
                    <a:lumMod val="50000"/>
                  </a:schemeClr>
                </a:solidFill>
              </a:defRPr>
            </a:lvl1pPr>
          </a:lstStyle>
          <a:p>
            <a:pPr lvl="0"/>
            <a:r>
              <a:rPr lang="en-US" noProof="0" smtClean="0"/>
              <a:t>Click icon to add media</a:t>
            </a:r>
            <a:endParaRPr lang="en-CA" noProof="0" dirty="0" smtClean="0"/>
          </a:p>
        </p:txBody>
      </p:sp>
      <p:sp>
        <p:nvSpPr>
          <p:cNvPr id="36" name="Media Placeholder 37"/>
          <p:cNvSpPr>
            <a:spLocks noGrp="1"/>
          </p:cNvSpPr>
          <p:nvPr>
            <p:ph type="media" sz="quarter" idx="30"/>
          </p:nvPr>
        </p:nvSpPr>
        <p:spPr>
          <a:xfrm flipH="1">
            <a:off x="6716166" y="-261598"/>
            <a:ext cx="504900" cy="169798"/>
          </a:xfrm>
          <a:prstGeom prst="rect">
            <a:avLst/>
          </a:prstGeom>
          <a:solidFill>
            <a:schemeClr val="bg2"/>
          </a:solidFill>
        </p:spPr>
        <p:txBody>
          <a:bodyPr rtlCol="0" anchor="ctr">
            <a:noAutofit/>
          </a:bodyPr>
          <a:lstStyle>
            <a:lvl1pPr marL="0" indent="0" algn="ctr">
              <a:buNone/>
              <a:defRPr sz="900" b="0">
                <a:solidFill>
                  <a:schemeClr val="bg2">
                    <a:lumMod val="50000"/>
                  </a:schemeClr>
                </a:solidFill>
              </a:defRPr>
            </a:lvl1pPr>
          </a:lstStyle>
          <a:p>
            <a:pPr lvl="0"/>
            <a:r>
              <a:rPr lang="en-US" noProof="0" smtClean="0"/>
              <a:t>Click icon to add media</a:t>
            </a:r>
            <a:endParaRPr lang="en-CA" noProof="0" dirty="0" smtClean="0"/>
          </a:p>
        </p:txBody>
      </p:sp>
      <p:sp>
        <p:nvSpPr>
          <p:cNvPr id="37" name="Media Placeholder 37"/>
          <p:cNvSpPr>
            <a:spLocks noGrp="1"/>
          </p:cNvSpPr>
          <p:nvPr>
            <p:ph type="media" sz="quarter" idx="31"/>
          </p:nvPr>
        </p:nvSpPr>
        <p:spPr>
          <a:xfrm flipH="1">
            <a:off x="7404422" y="-261598"/>
            <a:ext cx="504900" cy="169798"/>
          </a:xfrm>
          <a:prstGeom prst="rect">
            <a:avLst/>
          </a:prstGeom>
          <a:solidFill>
            <a:schemeClr val="bg2"/>
          </a:solidFill>
        </p:spPr>
        <p:txBody>
          <a:bodyPr rtlCol="0" anchor="ctr">
            <a:noAutofit/>
          </a:bodyPr>
          <a:lstStyle>
            <a:lvl1pPr marL="0" indent="0" algn="ctr">
              <a:buNone/>
              <a:defRPr sz="900" b="0">
                <a:solidFill>
                  <a:schemeClr val="bg2">
                    <a:lumMod val="50000"/>
                  </a:schemeClr>
                </a:solidFill>
              </a:defRPr>
            </a:lvl1pPr>
          </a:lstStyle>
          <a:p>
            <a:pPr lvl="0"/>
            <a:r>
              <a:rPr lang="en-US" noProof="0" smtClean="0"/>
              <a:t>Click icon to add media</a:t>
            </a:r>
            <a:endParaRPr lang="en-CA" noProof="0" dirty="0" smtClean="0"/>
          </a:p>
        </p:txBody>
      </p:sp>
      <p:sp>
        <p:nvSpPr>
          <p:cNvPr id="38" name="Media Placeholder 37"/>
          <p:cNvSpPr>
            <a:spLocks noGrp="1"/>
          </p:cNvSpPr>
          <p:nvPr>
            <p:ph type="media" sz="quarter" idx="32"/>
          </p:nvPr>
        </p:nvSpPr>
        <p:spPr>
          <a:xfrm flipH="1">
            <a:off x="8090222" y="-261598"/>
            <a:ext cx="504900" cy="169798"/>
          </a:xfrm>
          <a:prstGeom prst="rect">
            <a:avLst/>
          </a:prstGeom>
          <a:solidFill>
            <a:schemeClr val="bg2"/>
          </a:solidFill>
        </p:spPr>
        <p:txBody>
          <a:bodyPr rtlCol="0" anchor="ctr">
            <a:noAutofit/>
          </a:bodyPr>
          <a:lstStyle>
            <a:lvl1pPr marL="0" indent="0" algn="ctr">
              <a:buNone/>
              <a:defRPr sz="900" b="0">
                <a:solidFill>
                  <a:schemeClr val="bg2">
                    <a:lumMod val="50000"/>
                  </a:schemeClr>
                </a:solidFill>
              </a:defRPr>
            </a:lvl1pPr>
          </a:lstStyle>
          <a:p>
            <a:pPr lvl="0"/>
            <a:r>
              <a:rPr lang="en-US" noProof="0" smtClean="0"/>
              <a:t>Click icon to add media</a:t>
            </a:r>
            <a:endParaRPr lang="en-CA" noProof="0" dirty="0" smtClean="0"/>
          </a:p>
        </p:txBody>
      </p:sp>
      <p:sp>
        <p:nvSpPr>
          <p:cNvPr id="39" name="Media Placeholder 37"/>
          <p:cNvSpPr>
            <a:spLocks noGrp="1"/>
          </p:cNvSpPr>
          <p:nvPr>
            <p:ph type="media" sz="quarter" idx="45"/>
          </p:nvPr>
        </p:nvSpPr>
        <p:spPr>
          <a:xfrm flipH="1">
            <a:off x="-333103" y="2571534"/>
            <a:ext cx="234815" cy="351000"/>
          </a:xfrm>
          <a:prstGeom prst="rect">
            <a:avLst/>
          </a:prstGeom>
          <a:solidFill>
            <a:schemeClr val="bg2"/>
          </a:solidFill>
        </p:spPr>
        <p:txBody>
          <a:bodyPr rtlCol="0" anchor="ctr">
            <a:noAutofit/>
          </a:bodyPr>
          <a:lstStyle>
            <a:lvl1pPr marL="0" indent="0" algn="ctr">
              <a:buNone/>
              <a:defRPr sz="900" b="0">
                <a:solidFill>
                  <a:schemeClr val="bg2">
                    <a:lumMod val="50000"/>
                  </a:schemeClr>
                </a:solidFill>
              </a:defRPr>
            </a:lvl1pPr>
          </a:lstStyle>
          <a:p>
            <a:pPr lvl="0"/>
            <a:r>
              <a:rPr lang="en-US" noProof="0" smtClean="0"/>
              <a:t>Click icon to add media</a:t>
            </a:r>
            <a:endParaRPr lang="en-CA" noProof="0" dirty="0" smtClean="0"/>
          </a:p>
        </p:txBody>
      </p:sp>
    </p:spTree>
    <p:extLst>
      <p:ext uri="{BB962C8B-B14F-4D97-AF65-F5344CB8AC3E}">
        <p14:creationId xmlns:p14="http://schemas.microsoft.com/office/powerpoint/2010/main" val="2475532672"/>
      </p:ext>
    </p:extLst>
  </p:cSld>
  <p:clrMapOvr>
    <a:masterClrMapping/>
  </p:clrMapOvr>
  <p:transition spd="slow"/>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10_Content slide - telematics tracking 1 + 2">
    <p:spTree>
      <p:nvGrpSpPr>
        <p:cNvPr id="1" name=""/>
        <p:cNvGrpSpPr/>
        <p:nvPr/>
      </p:nvGrpSpPr>
      <p:grpSpPr>
        <a:xfrm>
          <a:off x="0" y="0"/>
          <a:ext cx="0" cy="0"/>
          <a:chOff x="0" y="0"/>
          <a:chExt cx="0" cy="0"/>
        </a:xfrm>
      </p:grpSpPr>
      <p:pic>
        <p:nvPicPr>
          <p:cNvPr id="37" name="Picture 4"/>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6537722" y="0"/>
            <a:ext cx="2609850" cy="5143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8" name="Isosceles Triangle 37"/>
          <p:cNvSpPr/>
          <p:nvPr userDrawn="1"/>
        </p:nvSpPr>
        <p:spPr>
          <a:xfrm>
            <a:off x="7756923" y="5061347"/>
            <a:ext cx="178594" cy="89297"/>
          </a:xfrm>
          <a:prstGeom prst="triangle">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defTabSz="685800">
              <a:defRPr/>
            </a:pPr>
            <a:endParaRPr lang="en-CA" sz="1400" dirty="0">
              <a:solidFill>
                <a:srgbClr val="FFFFFF"/>
              </a:solidFill>
              <a:latin typeface="Arial"/>
            </a:endParaRPr>
          </a:p>
        </p:txBody>
      </p:sp>
      <p:sp>
        <p:nvSpPr>
          <p:cNvPr id="13" name="Media Placeholder 37"/>
          <p:cNvSpPr>
            <a:spLocks noGrp="1"/>
          </p:cNvSpPr>
          <p:nvPr>
            <p:ph type="media" sz="quarter" idx="17"/>
          </p:nvPr>
        </p:nvSpPr>
        <p:spPr>
          <a:xfrm flipH="1">
            <a:off x="548879" y="-261598"/>
            <a:ext cx="504900" cy="169798"/>
          </a:xfrm>
          <a:prstGeom prst="rect">
            <a:avLst/>
          </a:prstGeom>
          <a:solidFill>
            <a:schemeClr val="bg2"/>
          </a:solidFill>
        </p:spPr>
        <p:txBody>
          <a:bodyPr anchor="ctr">
            <a:noAutofit/>
          </a:bodyPr>
          <a:lstStyle>
            <a:lvl1pPr marL="0" indent="0" algn="ctr">
              <a:buNone/>
              <a:defRPr sz="900" b="0">
                <a:solidFill>
                  <a:schemeClr val="bg2">
                    <a:lumMod val="50000"/>
                  </a:schemeClr>
                </a:solidFill>
              </a:defRPr>
            </a:lvl1pPr>
          </a:lstStyle>
          <a:p>
            <a:pPr lvl="0"/>
            <a:r>
              <a:rPr lang="en-US" noProof="0" dirty="0" smtClean="0"/>
              <a:t>Click icon to add media</a:t>
            </a:r>
            <a:endParaRPr lang="en-CA" noProof="0" dirty="0" smtClean="0"/>
          </a:p>
        </p:txBody>
      </p:sp>
      <p:sp>
        <p:nvSpPr>
          <p:cNvPr id="14" name="Media Placeholder 37"/>
          <p:cNvSpPr>
            <a:spLocks noGrp="1"/>
          </p:cNvSpPr>
          <p:nvPr>
            <p:ph type="media" sz="quarter" idx="22"/>
          </p:nvPr>
        </p:nvSpPr>
        <p:spPr>
          <a:xfrm flipH="1">
            <a:off x="1234679" y="-261598"/>
            <a:ext cx="504900" cy="169798"/>
          </a:xfrm>
          <a:prstGeom prst="rect">
            <a:avLst/>
          </a:prstGeom>
          <a:solidFill>
            <a:schemeClr val="bg2"/>
          </a:solidFill>
        </p:spPr>
        <p:txBody>
          <a:bodyPr anchor="ctr">
            <a:noAutofit/>
          </a:bodyPr>
          <a:lstStyle>
            <a:lvl1pPr marL="0" indent="0" algn="ctr">
              <a:buNone/>
              <a:defRPr sz="900" b="0">
                <a:solidFill>
                  <a:schemeClr val="bg2">
                    <a:lumMod val="50000"/>
                  </a:schemeClr>
                </a:solidFill>
              </a:defRPr>
            </a:lvl1pPr>
          </a:lstStyle>
          <a:p>
            <a:pPr lvl="0"/>
            <a:r>
              <a:rPr lang="en-US" noProof="0" dirty="0" smtClean="0"/>
              <a:t>Click icon to add media</a:t>
            </a:r>
            <a:endParaRPr lang="en-CA" noProof="0" dirty="0" smtClean="0"/>
          </a:p>
        </p:txBody>
      </p:sp>
      <p:sp>
        <p:nvSpPr>
          <p:cNvPr id="15" name="Media Placeholder 37"/>
          <p:cNvSpPr>
            <a:spLocks noGrp="1"/>
          </p:cNvSpPr>
          <p:nvPr>
            <p:ph type="media" sz="quarter" idx="23"/>
          </p:nvPr>
        </p:nvSpPr>
        <p:spPr>
          <a:xfrm flipH="1">
            <a:off x="1920479" y="-261598"/>
            <a:ext cx="504900" cy="169798"/>
          </a:xfrm>
          <a:prstGeom prst="rect">
            <a:avLst/>
          </a:prstGeom>
          <a:solidFill>
            <a:schemeClr val="bg2"/>
          </a:solidFill>
        </p:spPr>
        <p:txBody>
          <a:bodyPr anchor="ctr">
            <a:noAutofit/>
          </a:bodyPr>
          <a:lstStyle>
            <a:lvl1pPr marL="0" indent="0" algn="ctr">
              <a:buNone/>
              <a:defRPr sz="900" b="0">
                <a:solidFill>
                  <a:schemeClr val="bg2">
                    <a:lumMod val="50000"/>
                  </a:schemeClr>
                </a:solidFill>
              </a:defRPr>
            </a:lvl1pPr>
          </a:lstStyle>
          <a:p>
            <a:pPr lvl="0"/>
            <a:r>
              <a:rPr lang="en-US" noProof="0" dirty="0" smtClean="0"/>
              <a:t>Click icon to add media</a:t>
            </a:r>
            <a:endParaRPr lang="en-CA" noProof="0" dirty="0" smtClean="0"/>
          </a:p>
        </p:txBody>
      </p:sp>
      <p:sp>
        <p:nvSpPr>
          <p:cNvPr id="16" name="Media Placeholder 37"/>
          <p:cNvSpPr>
            <a:spLocks noGrp="1"/>
          </p:cNvSpPr>
          <p:nvPr>
            <p:ph type="media" sz="quarter" idx="24"/>
          </p:nvPr>
        </p:nvSpPr>
        <p:spPr>
          <a:xfrm flipH="1">
            <a:off x="2606279" y="-261598"/>
            <a:ext cx="504900" cy="169798"/>
          </a:xfrm>
          <a:prstGeom prst="rect">
            <a:avLst/>
          </a:prstGeom>
          <a:solidFill>
            <a:schemeClr val="bg2"/>
          </a:solidFill>
        </p:spPr>
        <p:txBody>
          <a:bodyPr anchor="ctr">
            <a:noAutofit/>
          </a:bodyPr>
          <a:lstStyle>
            <a:lvl1pPr marL="0" indent="0" algn="ctr">
              <a:buNone/>
              <a:defRPr sz="900" b="0">
                <a:solidFill>
                  <a:schemeClr val="bg2">
                    <a:lumMod val="50000"/>
                  </a:schemeClr>
                </a:solidFill>
              </a:defRPr>
            </a:lvl1pPr>
          </a:lstStyle>
          <a:p>
            <a:pPr lvl="0"/>
            <a:r>
              <a:rPr lang="en-US" noProof="0" dirty="0" smtClean="0"/>
              <a:t>Click icon to add media</a:t>
            </a:r>
            <a:endParaRPr lang="en-CA" noProof="0" dirty="0" smtClean="0"/>
          </a:p>
        </p:txBody>
      </p:sp>
      <p:sp>
        <p:nvSpPr>
          <p:cNvPr id="17" name="Media Placeholder 37"/>
          <p:cNvSpPr>
            <a:spLocks noGrp="1"/>
          </p:cNvSpPr>
          <p:nvPr>
            <p:ph type="media" sz="quarter" idx="25"/>
          </p:nvPr>
        </p:nvSpPr>
        <p:spPr>
          <a:xfrm flipH="1">
            <a:off x="3293899" y="-261598"/>
            <a:ext cx="504900" cy="169798"/>
          </a:xfrm>
          <a:prstGeom prst="rect">
            <a:avLst/>
          </a:prstGeom>
          <a:solidFill>
            <a:schemeClr val="bg2"/>
          </a:solidFill>
        </p:spPr>
        <p:txBody>
          <a:bodyPr anchor="ctr">
            <a:noAutofit/>
          </a:bodyPr>
          <a:lstStyle>
            <a:lvl1pPr marL="0" indent="0" algn="ctr">
              <a:buNone/>
              <a:defRPr sz="900" b="0">
                <a:solidFill>
                  <a:schemeClr val="bg2">
                    <a:lumMod val="50000"/>
                  </a:schemeClr>
                </a:solidFill>
              </a:defRPr>
            </a:lvl1pPr>
          </a:lstStyle>
          <a:p>
            <a:pPr lvl="0"/>
            <a:r>
              <a:rPr lang="en-US" noProof="0" dirty="0" smtClean="0"/>
              <a:t>Click icon to add media</a:t>
            </a:r>
            <a:endParaRPr lang="en-CA" noProof="0" dirty="0" smtClean="0"/>
          </a:p>
        </p:txBody>
      </p:sp>
      <p:sp>
        <p:nvSpPr>
          <p:cNvPr id="18" name="Media Placeholder 37"/>
          <p:cNvSpPr>
            <a:spLocks noGrp="1"/>
          </p:cNvSpPr>
          <p:nvPr>
            <p:ph type="media" sz="quarter" idx="26"/>
          </p:nvPr>
        </p:nvSpPr>
        <p:spPr>
          <a:xfrm flipH="1">
            <a:off x="3977879" y="-261598"/>
            <a:ext cx="504900" cy="169798"/>
          </a:xfrm>
          <a:prstGeom prst="rect">
            <a:avLst/>
          </a:prstGeom>
          <a:solidFill>
            <a:schemeClr val="bg2"/>
          </a:solidFill>
        </p:spPr>
        <p:txBody>
          <a:bodyPr anchor="ctr">
            <a:noAutofit/>
          </a:bodyPr>
          <a:lstStyle>
            <a:lvl1pPr marL="0" indent="0" algn="ctr">
              <a:buNone/>
              <a:defRPr sz="900" b="0">
                <a:solidFill>
                  <a:schemeClr val="bg2">
                    <a:lumMod val="50000"/>
                  </a:schemeClr>
                </a:solidFill>
              </a:defRPr>
            </a:lvl1pPr>
          </a:lstStyle>
          <a:p>
            <a:pPr lvl="0"/>
            <a:r>
              <a:rPr lang="en-US" noProof="0" dirty="0" smtClean="0"/>
              <a:t>Click icon to add media</a:t>
            </a:r>
            <a:endParaRPr lang="en-CA" noProof="0" dirty="0" smtClean="0"/>
          </a:p>
        </p:txBody>
      </p:sp>
      <p:sp>
        <p:nvSpPr>
          <p:cNvPr id="19" name="Media Placeholder 37"/>
          <p:cNvSpPr>
            <a:spLocks noGrp="1"/>
          </p:cNvSpPr>
          <p:nvPr>
            <p:ph type="media" sz="quarter" idx="27"/>
          </p:nvPr>
        </p:nvSpPr>
        <p:spPr>
          <a:xfrm flipH="1">
            <a:off x="4663679" y="-261598"/>
            <a:ext cx="504900" cy="169798"/>
          </a:xfrm>
          <a:prstGeom prst="rect">
            <a:avLst/>
          </a:prstGeom>
          <a:solidFill>
            <a:schemeClr val="bg2"/>
          </a:solidFill>
        </p:spPr>
        <p:txBody>
          <a:bodyPr anchor="ctr">
            <a:noAutofit/>
          </a:bodyPr>
          <a:lstStyle>
            <a:lvl1pPr marL="0" indent="0" algn="ctr">
              <a:buNone/>
              <a:defRPr sz="900" b="0">
                <a:solidFill>
                  <a:schemeClr val="bg2">
                    <a:lumMod val="50000"/>
                  </a:schemeClr>
                </a:solidFill>
              </a:defRPr>
            </a:lvl1pPr>
          </a:lstStyle>
          <a:p>
            <a:pPr lvl="0"/>
            <a:r>
              <a:rPr lang="en-US" noProof="0" dirty="0" smtClean="0"/>
              <a:t>Click icon to add media</a:t>
            </a:r>
            <a:endParaRPr lang="en-CA" noProof="0" dirty="0" smtClean="0"/>
          </a:p>
        </p:txBody>
      </p:sp>
      <p:sp>
        <p:nvSpPr>
          <p:cNvPr id="20" name="Media Placeholder 37"/>
          <p:cNvSpPr>
            <a:spLocks noGrp="1"/>
          </p:cNvSpPr>
          <p:nvPr>
            <p:ph type="media" sz="quarter" idx="28"/>
          </p:nvPr>
        </p:nvSpPr>
        <p:spPr>
          <a:xfrm flipH="1">
            <a:off x="5349478" y="-261598"/>
            <a:ext cx="504900" cy="169798"/>
          </a:xfrm>
          <a:prstGeom prst="rect">
            <a:avLst/>
          </a:prstGeom>
          <a:solidFill>
            <a:schemeClr val="bg2"/>
          </a:solidFill>
        </p:spPr>
        <p:txBody>
          <a:bodyPr anchor="ctr">
            <a:noAutofit/>
          </a:bodyPr>
          <a:lstStyle>
            <a:lvl1pPr marL="0" indent="0" algn="ctr">
              <a:buNone/>
              <a:defRPr sz="900" b="0">
                <a:solidFill>
                  <a:schemeClr val="bg2">
                    <a:lumMod val="50000"/>
                  </a:schemeClr>
                </a:solidFill>
              </a:defRPr>
            </a:lvl1pPr>
          </a:lstStyle>
          <a:p>
            <a:pPr lvl="0"/>
            <a:r>
              <a:rPr lang="en-US" noProof="0" dirty="0" smtClean="0"/>
              <a:t>Click icon to add media</a:t>
            </a:r>
            <a:endParaRPr lang="en-CA" noProof="0" dirty="0" smtClean="0"/>
          </a:p>
        </p:txBody>
      </p:sp>
      <p:sp>
        <p:nvSpPr>
          <p:cNvPr id="21" name="Media Placeholder 37"/>
          <p:cNvSpPr>
            <a:spLocks noGrp="1"/>
          </p:cNvSpPr>
          <p:nvPr>
            <p:ph type="media" sz="quarter" idx="29"/>
          </p:nvPr>
        </p:nvSpPr>
        <p:spPr>
          <a:xfrm flipH="1">
            <a:off x="6032822" y="-261598"/>
            <a:ext cx="504900" cy="169798"/>
          </a:xfrm>
          <a:prstGeom prst="rect">
            <a:avLst/>
          </a:prstGeom>
          <a:solidFill>
            <a:schemeClr val="bg2"/>
          </a:solidFill>
        </p:spPr>
        <p:txBody>
          <a:bodyPr anchor="ctr">
            <a:noAutofit/>
          </a:bodyPr>
          <a:lstStyle>
            <a:lvl1pPr marL="0" indent="0" algn="ctr">
              <a:buNone/>
              <a:defRPr sz="900" b="0">
                <a:solidFill>
                  <a:schemeClr val="bg2">
                    <a:lumMod val="50000"/>
                  </a:schemeClr>
                </a:solidFill>
              </a:defRPr>
            </a:lvl1pPr>
          </a:lstStyle>
          <a:p>
            <a:pPr lvl="0"/>
            <a:r>
              <a:rPr lang="en-US" noProof="0" dirty="0" smtClean="0"/>
              <a:t>Click icon to add media</a:t>
            </a:r>
            <a:endParaRPr lang="en-CA" noProof="0" dirty="0" smtClean="0"/>
          </a:p>
        </p:txBody>
      </p:sp>
      <p:sp>
        <p:nvSpPr>
          <p:cNvPr id="22" name="Media Placeholder 37"/>
          <p:cNvSpPr>
            <a:spLocks noGrp="1"/>
          </p:cNvSpPr>
          <p:nvPr>
            <p:ph type="media" sz="quarter" idx="30"/>
          </p:nvPr>
        </p:nvSpPr>
        <p:spPr>
          <a:xfrm flipH="1">
            <a:off x="6716166" y="-261598"/>
            <a:ext cx="504900" cy="169798"/>
          </a:xfrm>
          <a:prstGeom prst="rect">
            <a:avLst/>
          </a:prstGeom>
          <a:solidFill>
            <a:schemeClr val="bg2"/>
          </a:solidFill>
        </p:spPr>
        <p:txBody>
          <a:bodyPr anchor="ctr">
            <a:noAutofit/>
          </a:bodyPr>
          <a:lstStyle>
            <a:lvl1pPr marL="0" indent="0" algn="ctr">
              <a:buNone/>
              <a:defRPr sz="900" b="0">
                <a:solidFill>
                  <a:schemeClr val="bg2">
                    <a:lumMod val="50000"/>
                  </a:schemeClr>
                </a:solidFill>
              </a:defRPr>
            </a:lvl1pPr>
          </a:lstStyle>
          <a:p>
            <a:pPr lvl="0"/>
            <a:r>
              <a:rPr lang="en-US" noProof="0" dirty="0" smtClean="0"/>
              <a:t>Click icon to add media</a:t>
            </a:r>
            <a:endParaRPr lang="en-CA" noProof="0" dirty="0" smtClean="0"/>
          </a:p>
        </p:txBody>
      </p:sp>
      <p:sp>
        <p:nvSpPr>
          <p:cNvPr id="23" name="Media Placeholder 37"/>
          <p:cNvSpPr>
            <a:spLocks noGrp="1"/>
          </p:cNvSpPr>
          <p:nvPr>
            <p:ph type="media" sz="quarter" idx="31"/>
          </p:nvPr>
        </p:nvSpPr>
        <p:spPr>
          <a:xfrm flipH="1">
            <a:off x="7404422" y="-261598"/>
            <a:ext cx="504900" cy="169798"/>
          </a:xfrm>
          <a:prstGeom prst="rect">
            <a:avLst/>
          </a:prstGeom>
          <a:solidFill>
            <a:schemeClr val="bg2"/>
          </a:solidFill>
        </p:spPr>
        <p:txBody>
          <a:bodyPr anchor="ctr">
            <a:noAutofit/>
          </a:bodyPr>
          <a:lstStyle>
            <a:lvl1pPr marL="0" indent="0" algn="ctr">
              <a:buNone/>
              <a:defRPr sz="900" b="0">
                <a:solidFill>
                  <a:schemeClr val="bg2">
                    <a:lumMod val="50000"/>
                  </a:schemeClr>
                </a:solidFill>
              </a:defRPr>
            </a:lvl1pPr>
          </a:lstStyle>
          <a:p>
            <a:pPr lvl="0"/>
            <a:r>
              <a:rPr lang="en-US" noProof="0" dirty="0" smtClean="0"/>
              <a:t>Click icon to add media</a:t>
            </a:r>
            <a:endParaRPr lang="en-CA" noProof="0" dirty="0" smtClean="0"/>
          </a:p>
        </p:txBody>
      </p:sp>
      <p:sp>
        <p:nvSpPr>
          <p:cNvPr id="24" name="Media Placeholder 37"/>
          <p:cNvSpPr>
            <a:spLocks noGrp="1"/>
          </p:cNvSpPr>
          <p:nvPr>
            <p:ph type="media" sz="quarter" idx="32"/>
          </p:nvPr>
        </p:nvSpPr>
        <p:spPr>
          <a:xfrm flipH="1">
            <a:off x="8090222" y="-261598"/>
            <a:ext cx="504900" cy="169798"/>
          </a:xfrm>
          <a:prstGeom prst="rect">
            <a:avLst/>
          </a:prstGeom>
          <a:solidFill>
            <a:schemeClr val="bg2"/>
          </a:solidFill>
        </p:spPr>
        <p:txBody>
          <a:bodyPr anchor="ctr">
            <a:noAutofit/>
          </a:bodyPr>
          <a:lstStyle>
            <a:lvl1pPr marL="0" indent="0" algn="ctr">
              <a:buNone/>
              <a:defRPr sz="900" b="0">
                <a:solidFill>
                  <a:schemeClr val="bg2">
                    <a:lumMod val="50000"/>
                  </a:schemeClr>
                </a:solidFill>
              </a:defRPr>
            </a:lvl1pPr>
          </a:lstStyle>
          <a:p>
            <a:pPr lvl="0"/>
            <a:r>
              <a:rPr lang="en-US" noProof="0" dirty="0" smtClean="0"/>
              <a:t>Click icon to add media</a:t>
            </a:r>
            <a:endParaRPr lang="en-CA" noProof="0" dirty="0" smtClean="0"/>
          </a:p>
        </p:txBody>
      </p:sp>
      <p:sp>
        <p:nvSpPr>
          <p:cNvPr id="25" name="Media Placeholder 37"/>
          <p:cNvSpPr>
            <a:spLocks noGrp="1"/>
          </p:cNvSpPr>
          <p:nvPr>
            <p:ph type="media" sz="quarter" idx="33"/>
          </p:nvPr>
        </p:nvSpPr>
        <p:spPr>
          <a:xfrm flipH="1">
            <a:off x="-333103" y="465535"/>
            <a:ext cx="234815" cy="351000"/>
          </a:xfrm>
          <a:prstGeom prst="rect">
            <a:avLst/>
          </a:prstGeom>
          <a:solidFill>
            <a:schemeClr val="bg2"/>
          </a:solidFill>
        </p:spPr>
        <p:txBody>
          <a:bodyPr anchor="ctr">
            <a:noAutofit/>
          </a:bodyPr>
          <a:lstStyle>
            <a:lvl1pPr marL="0" indent="0" algn="ctr">
              <a:buNone/>
              <a:defRPr sz="900" b="0">
                <a:solidFill>
                  <a:schemeClr val="bg2">
                    <a:lumMod val="50000"/>
                  </a:schemeClr>
                </a:solidFill>
              </a:defRPr>
            </a:lvl1pPr>
          </a:lstStyle>
          <a:p>
            <a:pPr lvl="0"/>
            <a:r>
              <a:rPr lang="en-US" noProof="0" dirty="0" smtClean="0"/>
              <a:t>Click icon to add media</a:t>
            </a:r>
            <a:endParaRPr lang="en-CA" noProof="0" dirty="0" smtClean="0"/>
          </a:p>
        </p:txBody>
      </p:sp>
      <p:sp>
        <p:nvSpPr>
          <p:cNvPr id="26" name="Media Placeholder 37"/>
          <p:cNvSpPr>
            <a:spLocks noGrp="1"/>
          </p:cNvSpPr>
          <p:nvPr>
            <p:ph type="media" sz="quarter" idx="40"/>
          </p:nvPr>
        </p:nvSpPr>
        <p:spPr>
          <a:xfrm flipH="1">
            <a:off x="-333103" y="816981"/>
            <a:ext cx="234815" cy="351000"/>
          </a:xfrm>
          <a:prstGeom prst="rect">
            <a:avLst/>
          </a:prstGeom>
          <a:solidFill>
            <a:schemeClr val="bg2"/>
          </a:solidFill>
        </p:spPr>
        <p:txBody>
          <a:bodyPr anchor="ctr">
            <a:noAutofit/>
          </a:bodyPr>
          <a:lstStyle>
            <a:lvl1pPr marL="0" indent="0" algn="ctr">
              <a:buNone/>
              <a:defRPr sz="900" b="0">
                <a:solidFill>
                  <a:schemeClr val="bg2">
                    <a:lumMod val="50000"/>
                  </a:schemeClr>
                </a:solidFill>
              </a:defRPr>
            </a:lvl1pPr>
          </a:lstStyle>
          <a:p>
            <a:pPr lvl="0"/>
            <a:r>
              <a:rPr lang="en-US" noProof="0" dirty="0" smtClean="0"/>
              <a:t>Click icon to add media</a:t>
            </a:r>
            <a:endParaRPr lang="en-CA" noProof="0" dirty="0" smtClean="0"/>
          </a:p>
        </p:txBody>
      </p:sp>
      <p:sp>
        <p:nvSpPr>
          <p:cNvPr id="27" name="Media Placeholder 37"/>
          <p:cNvSpPr>
            <a:spLocks noGrp="1"/>
          </p:cNvSpPr>
          <p:nvPr>
            <p:ph type="media" sz="quarter" idx="41"/>
          </p:nvPr>
        </p:nvSpPr>
        <p:spPr>
          <a:xfrm flipH="1">
            <a:off x="-333103" y="1167534"/>
            <a:ext cx="234815" cy="351000"/>
          </a:xfrm>
          <a:prstGeom prst="rect">
            <a:avLst/>
          </a:prstGeom>
          <a:solidFill>
            <a:schemeClr val="bg2"/>
          </a:solidFill>
        </p:spPr>
        <p:txBody>
          <a:bodyPr anchor="ctr">
            <a:noAutofit/>
          </a:bodyPr>
          <a:lstStyle>
            <a:lvl1pPr marL="0" indent="0" algn="ctr">
              <a:buNone/>
              <a:defRPr sz="900" b="0">
                <a:solidFill>
                  <a:schemeClr val="bg2">
                    <a:lumMod val="50000"/>
                  </a:schemeClr>
                </a:solidFill>
              </a:defRPr>
            </a:lvl1pPr>
          </a:lstStyle>
          <a:p>
            <a:pPr lvl="0"/>
            <a:r>
              <a:rPr lang="en-US" noProof="0" dirty="0" smtClean="0"/>
              <a:t>Click icon to add media</a:t>
            </a:r>
            <a:endParaRPr lang="en-CA" noProof="0" dirty="0" smtClean="0"/>
          </a:p>
        </p:txBody>
      </p:sp>
      <p:sp>
        <p:nvSpPr>
          <p:cNvPr id="28" name="Media Placeholder 37"/>
          <p:cNvSpPr>
            <a:spLocks noGrp="1"/>
          </p:cNvSpPr>
          <p:nvPr>
            <p:ph type="media" sz="quarter" idx="42"/>
          </p:nvPr>
        </p:nvSpPr>
        <p:spPr>
          <a:xfrm flipH="1">
            <a:off x="-333103" y="1518534"/>
            <a:ext cx="234815" cy="351000"/>
          </a:xfrm>
          <a:prstGeom prst="rect">
            <a:avLst/>
          </a:prstGeom>
          <a:solidFill>
            <a:schemeClr val="bg2"/>
          </a:solidFill>
        </p:spPr>
        <p:txBody>
          <a:bodyPr anchor="ctr">
            <a:noAutofit/>
          </a:bodyPr>
          <a:lstStyle>
            <a:lvl1pPr marL="0" indent="0" algn="ctr">
              <a:buNone/>
              <a:defRPr sz="900" b="0">
                <a:solidFill>
                  <a:schemeClr val="bg2">
                    <a:lumMod val="50000"/>
                  </a:schemeClr>
                </a:solidFill>
              </a:defRPr>
            </a:lvl1pPr>
          </a:lstStyle>
          <a:p>
            <a:pPr lvl="0"/>
            <a:r>
              <a:rPr lang="en-US" noProof="0" dirty="0" smtClean="0"/>
              <a:t>Click icon to add media</a:t>
            </a:r>
            <a:endParaRPr lang="en-CA" noProof="0" dirty="0" smtClean="0"/>
          </a:p>
        </p:txBody>
      </p:sp>
      <p:sp>
        <p:nvSpPr>
          <p:cNvPr id="29" name="Media Placeholder 37"/>
          <p:cNvSpPr>
            <a:spLocks noGrp="1"/>
          </p:cNvSpPr>
          <p:nvPr>
            <p:ph type="media" sz="quarter" idx="43"/>
          </p:nvPr>
        </p:nvSpPr>
        <p:spPr>
          <a:xfrm flipH="1">
            <a:off x="-333103" y="1869981"/>
            <a:ext cx="234815" cy="351000"/>
          </a:xfrm>
          <a:prstGeom prst="rect">
            <a:avLst/>
          </a:prstGeom>
          <a:solidFill>
            <a:schemeClr val="bg2"/>
          </a:solidFill>
        </p:spPr>
        <p:txBody>
          <a:bodyPr anchor="ctr">
            <a:noAutofit/>
          </a:bodyPr>
          <a:lstStyle>
            <a:lvl1pPr marL="0" indent="0" algn="ctr">
              <a:buNone/>
              <a:defRPr sz="900" b="0">
                <a:solidFill>
                  <a:schemeClr val="bg2">
                    <a:lumMod val="50000"/>
                  </a:schemeClr>
                </a:solidFill>
              </a:defRPr>
            </a:lvl1pPr>
          </a:lstStyle>
          <a:p>
            <a:pPr lvl="0"/>
            <a:r>
              <a:rPr lang="en-US" noProof="0" dirty="0" smtClean="0"/>
              <a:t>Click icon to add media</a:t>
            </a:r>
            <a:endParaRPr lang="en-CA" noProof="0" dirty="0" smtClean="0"/>
          </a:p>
        </p:txBody>
      </p:sp>
      <p:sp>
        <p:nvSpPr>
          <p:cNvPr id="30" name="Media Placeholder 37"/>
          <p:cNvSpPr>
            <a:spLocks noGrp="1"/>
          </p:cNvSpPr>
          <p:nvPr>
            <p:ph type="media" sz="quarter" idx="44"/>
          </p:nvPr>
        </p:nvSpPr>
        <p:spPr>
          <a:xfrm flipH="1">
            <a:off x="-333103" y="2220534"/>
            <a:ext cx="234815" cy="351000"/>
          </a:xfrm>
          <a:prstGeom prst="rect">
            <a:avLst/>
          </a:prstGeom>
          <a:solidFill>
            <a:schemeClr val="bg2"/>
          </a:solidFill>
        </p:spPr>
        <p:txBody>
          <a:bodyPr anchor="ctr">
            <a:noAutofit/>
          </a:bodyPr>
          <a:lstStyle>
            <a:lvl1pPr marL="0" indent="0" algn="ctr">
              <a:buNone/>
              <a:defRPr sz="900" b="0">
                <a:solidFill>
                  <a:schemeClr val="bg2">
                    <a:lumMod val="50000"/>
                  </a:schemeClr>
                </a:solidFill>
              </a:defRPr>
            </a:lvl1pPr>
          </a:lstStyle>
          <a:p>
            <a:pPr lvl="0"/>
            <a:r>
              <a:rPr lang="en-US" noProof="0" dirty="0" smtClean="0"/>
              <a:t>Click icon to add media</a:t>
            </a:r>
            <a:endParaRPr lang="en-CA" noProof="0" dirty="0" smtClean="0"/>
          </a:p>
        </p:txBody>
      </p:sp>
      <p:sp>
        <p:nvSpPr>
          <p:cNvPr id="31" name="Media Placeholder 37"/>
          <p:cNvSpPr>
            <a:spLocks noGrp="1"/>
          </p:cNvSpPr>
          <p:nvPr>
            <p:ph type="media" sz="quarter" idx="45"/>
          </p:nvPr>
        </p:nvSpPr>
        <p:spPr>
          <a:xfrm flipH="1">
            <a:off x="-333103" y="2571534"/>
            <a:ext cx="234815" cy="351000"/>
          </a:xfrm>
          <a:prstGeom prst="rect">
            <a:avLst/>
          </a:prstGeom>
          <a:solidFill>
            <a:schemeClr val="bg2"/>
          </a:solidFill>
        </p:spPr>
        <p:txBody>
          <a:bodyPr anchor="ctr">
            <a:noAutofit/>
          </a:bodyPr>
          <a:lstStyle>
            <a:lvl1pPr marL="0" indent="0" algn="ctr">
              <a:buNone/>
              <a:defRPr sz="900" b="0">
                <a:solidFill>
                  <a:schemeClr val="bg2">
                    <a:lumMod val="50000"/>
                  </a:schemeClr>
                </a:solidFill>
              </a:defRPr>
            </a:lvl1pPr>
          </a:lstStyle>
          <a:p>
            <a:pPr lvl="0"/>
            <a:r>
              <a:rPr lang="en-US" noProof="0" dirty="0" smtClean="0"/>
              <a:t>Click icon to add media</a:t>
            </a:r>
            <a:endParaRPr lang="en-CA" noProof="0" dirty="0" smtClean="0"/>
          </a:p>
        </p:txBody>
      </p:sp>
      <p:sp>
        <p:nvSpPr>
          <p:cNvPr id="32" name="Media Placeholder 37"/>
          <p:cNvSpPr>
            <a:spLocks noGrp="1"/>
          </p:cNvSpPr>
          <p:nvPr>
            <p:ph type="media" sz="quarter" idx="46"/>
          </p:nvPr>
        </p:nvSpPr>
        <p:spPr>
          <a:xfrm flipH="1">
            <a:off x="-333103" y="2922311"/>
            <a:ext cx="234815" cy="351000"/>
          </a:xfrm>
          <a:prstGeom prst="rect">
            <a:avLst/>
          </a:prstGeom>
          <a:solidFill>
            <a:schemeClr val="bg2"/>
          </a:solidFill>
        </p:spPr>
        <p:txBody>
          <a:bodyPr anchor="ctr">
            <a:noAutofit/>
          </a:bodyPr>
          <a:lstStyle>
            <a:lvl1pPr marL="0" indent="0" algn="ctr">
              <a:buNone/>
              <a:defRPr sz="900" b="0">
                <a:solidFill>
                  <a:schemeClr val="bg2">
                    <a:lumMod val="50000"/>
                  </a:schemeClr>
                </a:solidFill>
              </a:defRPr>
            </a:lvl1pPr>
          </a:lstStyle>
          <a:p>
            <a:pPr lvl="0"/>
            <a:r>
              <a:rPr lang="en-US" noProof="0" dirty="0" smtClean="0"/>
              <a:t>Click icon to add media</a:t>
            </a:r>
            <a:endParaRPr lang="en-CA" noProof="0" dirty="0" smtClean="0"/>
          </a:p>
        </p:txBody>
      </p:sp>
      <p:sp>
        <p:nvSpPr>
          <p:cNvPr id="33" name="Media Placeholder 37"/>
          <p:cNvSpPr>
            <a:spLocks noGrp="1"/>
          </p:cNvSpPr>
          <p:nvPr>
            <p:ph type="media" sz="quarter" idx="47"/>
          </p:nvPr>
        </p:nvSpPr>
        <p:spPr>
          <a:xfrm flipH="1">
            <a:off x="-333103" y="3273311"/>
            <a:ext cx="234815" cy="351000"/>
          </a:xfrm>
          <a:prstGeom prst="rect">
            <a:avLst/>
          </a:prstGeom>
          <a:solidFill>
            <a:schemeClr val="bg2"/>
          </a:solidFill>
        </p:spPr>
        <p:txBody>
          <a:bodyPr anchor="ctr">
            <a:noAutofit/>
          </a:bodyPr>
          <a:lstStyle>
            <a:lvl1pPr marL="0" indent="0" algn="ctr">
              <a:buNone/>
              <a:defRPr sz="900" b="0">
                <a:solidFill>
                  <a:schemeClr val="bg2">
                    <a:lumMod val="50000"/>
                  </a:schemeClr>
                </a:solidFill>
              </a:defRPr>
            </a:lvl1pPr>
          </a:lstStyle>
          <a:p>
            <a:pPr lvl="0"/>
            <a:r>
              <a:rPr lang="en-US" noProof="0" dirty="0" smtClean="0"/>
              <a:t>Click icon to add media</a:t>
            </a:r>
            <a:endParaRPr lang="en-CA" noProof="0" dirty="0" smtClean="0"/>
          </a:p>
        </p:txBody>
      </p:sp>
      <p:sp>
        <p:nvSpPr>
          <p:cNvPr id="34" name="Media Placeholder 37"/>
          <p:cNvSpPr>
            <a:spLocks noGrp="1"/>
          </p:cNvSpPr>
          <p:nvPr>
            <p:ph type="media" sz="quarter" idx="48"/>
          </p:nvPr>
        </p:nvSpPr>
        <p:spPr>
          <a:xfrm flipH="1">
            <a:off x="-333103" y="3624087"/>
            <a:ext cx="234815" cy="351000"/>
          </a:xfrm>
          <a:prstGeom prst="rect">
            <a:avLst/>
          </a:prstGeom>
          <a:solidFill>
            <a:schemeClr val="bg2"/>
          </a:solidFill>
        </p:spPr>
        <p:txBody>
          <a:bodyPr anchor="ctr">
            <a:noAutofit/>
          </a:bodyPr>
          <a:lstStyle>
            <a:lvl1pPr marL="0" indent="0" algn="ctr">
              <a:buNone/>
              <a:defRPr sz="900" b="0">
                <a:solidFill>
                  <a:schemeClr val="bg2">
                    <a:lumMod val="50000"/>
                  </a:schemeClr>
                </a:solidFill>
              </a:defRPr>
            </a:lvl1pPr>
          </a:lstStyle>
          <a:p>
            <a:pPr lvl="0"/>
            <a:r>
              <a:rPr lang="en-US" noProof="0" dirty="0" smtClean="0"/>
              <a:t>Click icon to add media</a:t>
            </a:r>
            <a:endParaRPr lang="en-CA" noProof="0" dirty="0" smtClean="0"/>
          </a:p>
        </p:txBody>
      </p:sp>
      <p:sp>
        <p:nvSpPr>
          <p:cNvPr id="35" name="Media Placeholder 37"/>
          <p:cNvSpPr>
            <a:spLocks noGrp="1"/>
          </p:cNvSpPr>
          <p:nvPr>
            <p:ph type="media" sz="quarter" idx="49"/>
          </p:nvPr>
        </p:nvSpPr>
        <p:spPr>
          <a:xfrm flipH="1">
            <a:off x="-333103" y="3975534"/>
            <a:ext cx="234815" cy="351000"/>
          </a:xfrm>
          <a:prstGeom prst="rect">
            <a:avLst/>
          </a:prstGeom>
          <a:solidFill>
            <a:schemeClr val="bg2"/>
          </a:solidFill>
        </p:spPr>
        <p:txBody>
          <a:bodyPr anchor="ctr">
            <a:noAutofit/>
          </a:bodyPr>
          <a:lstStyle>
            <a:lvl1pPr marL="0" indent="0" algn="ctr">
              <a:buNone/>
              <a:defRPr sz="900" b="0">
                <a:solidFill>
                  <a:schemeClr val="bg2">
                    <a:lumMod val="50000"/>
                  </a:schemeClr>
                </a:solidFill>
              </a:defRPr>
            </a:lvl1pPr>
          </a:lstStyle>
          <a:p>
            <a:pPr lvl="0"/>
            <a:r>
              <a:rPr lang="en-US" noProof="0" dirty="0" smtClean="0"/>
              <a:t>Click icon to add media</a:t>
            </a:r>
            <a:endParaRPr lang="en-CA" noProof="0" dirty="0" smtClean="0"/>
          </a:p>
        </p:txBody>
      </p:sp>
      <p:sp>
        <p:nvSpPr>
          <p:cNvPr id="36" name="Media Placeholder 37"/>
          <p:cNvSpPr>
            <a:spLocks noGrp="1"/>
          </p:cNvSpPr>
          <p:nvPr>
            <p:ph type="media" sz="quarter" idx="50"/>
          </p:nvPr>
        </p:nvSpPr>
        <p:spPr>
          <a:xfrm flipH="1">
            <a:off x="-333103" y="4326966"/>
            <a:ext cx="234815" cy="351000"/>
          </a:xfrm>
          <a:prstGeom prst="rect">
            <a:avLst/>
          </a:prstGeom>
          <a:solidFill>
            <a:schemeClr val="bg2"/>
          </a:solidFill>
        </p:spPr>
        <p:txBody>
          <a:bodyPr anchor="ctr">
            <a:noAutofit/>
          </a:bodyPr>
          <a:lstStyle>
            <a:lvl1pPr marL="0" indent="0" algn="ctr">
              <a:buNone/>
              <a:defRPr sz="900" b="0">
                <a:solidFill>
                  <a:schemeClr val="bg2">
                    <a:lumMod val="50000"/>
                  </a:schemeClr>
                </a:solidFill>
              </a:defRPr>
            </a:lvl1pPr>
          </a:lstStyle>
          <a:p>
            <a:pPr lvl="0"/>
            <a:r>
              <a:rPr lang="en-US" noProof="0" dirty="0" smtClean="0"/>
              <a:t>Click icon to add media</a:t>
            </a:r>
            <a:endParaRPr lang="en-CA" noProof="0" dirty="0" smtClean="0"/>
          </a:p>
        </p:txBody>
      </p:sp>
      <p:sp>
        <p:nvSpPr>
          <p:cNvPr id="41" name="Text Placeholder 2"/>
          <p:cNvSpPr>
            <a:spLocks noGrp="1"/>
          </p:cNvSpPr>
          <p:nvPr>
            <p:ph type="body" sz="quarter" idx="57"/>
          </p:nvPr>
        </p:nvSpPr>
        <p:spPr>
          <a:xfrm>
            <a:off x="6537723" y="4685341"/>
            <a:ext cx="2606278" cy="291332"/>
          </a:xfrm>
        </p:spPr>
        <p:txBody>
          <a:bodyPr anchor="b">
            <a:normAutofit/>
          </a:bodyPr>
          <a:lstStyle>
            <a:lvl1pPr marL="0" indent="0" algn="ctr">
              <a:buNone/>
              <a:defRPr sz="800" baseline="0">
                <a:solidFill>
                  <a:schemeClr val="bg1"/>
                </a:solidFill>
              </a:defRPr>
            </a:lvl1pPr>
          </a:lstStyle>
          <a:p>
            <a:pPr lvl="0"/>
            <a:r>
              <a:rPr lang="en-US" smtClean="0"/>
              <a:t>Click to edit Master text styles</a:t>
            </a:r>
          </a:p>
        </p:txBody>
      </p:sp>
      <p:sp>
        <p:nvSpPr>
          <p:cNvPr id="47" name="Title 1"/>
          <p:cNvSpPr>
            <a:spLocks noGrp="1"/>
          </p:cNvSpPr>
          <p:nvPr>
            <p:ph type="title"/>
          </p:nvPr>
        </p:nvSpPr>
        <p:spPr>
          <a:xfrm>
            <a:off x="548878" y="465535"/>
            <a:ext cx="5305500" cy="402883"/>
          </a:xfrm>
        </p:spPr>
        <p:txBody>
          <a:bodyPr>
            <a:normAutofit/>
          </a:bodyPr>
          <a:lstStyle>
            <a:lvl1pPr>
              <a:defRPr sz="2100"/>
            </a:lvl1pPr>
          </a:lstStyle>
          <a:p>
            <a:r>
              <a:rPr lang="en-US" smtClean="0"/>
              <a:t>Click to edit Master title style</a:t>
            </a:r>
            <a:endParaRPr lang="en-CA" dirty="0"/>
          </a:p>
        </p:txBody>
      </p:sp>
      <p:sp>
        <p:nvSpPr>
          <p:cNvPr id="48" name="Subtitle 2"/>
          <p:cNvSpPr>
            <a:spLocks noGrp="1"/>
          </p:cNvSpPr>
          <p:nvPr>
            <p:ph type="subTitle" idx="51"/>
          </p:nvPr>
        </p:nvSpPr>
        <p:spPr>
          <a:xfrm>
            <a:off x="548878" y="860797"/>
            <a:ext cx="5305500" cy="440501"/>
          </a:xfrm>
        </p:spPr>
        <p:txBody>
          <a:bodyPr>
            <a:normAutofit/>
          </a:bodyPr>
          <a:lstStyle>
            <a:lvl1pPr marL="0" indent="0" algn="l">
              <a:buNone/>
              <a:defRPr sz="1700">
                <a:solidFill>
                  <a:schemeClr val="tx1"/>
                </a:solidFill>
                <a:latin typeface="Helvetica LT Pro" panose="020B0504020202020204" pitchFamily="34" charset="0"/>
              </a:defRPr>
            </a:lvl1pPr>
            <a:lvl2pPr marL="342900" indent="0" algn="ctr">
              <a:buNone/>
              <a:defRPr sz="1500"/>
            </a:lvl2pPr>
            <a:lvl3pPr marL="685800" indent="0" algn="ctr">
              <a:buNone/>
              <a:defRPr sz="140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CA" dirty="0"/>
          </a:p>
        </p:txBody>
      </p:sp>
      <p:sp>
        <p:nvSpPr>
          <p:cNvPr id="49" name="Content Placeholder 5"/>
          <p:cNvSpPr>
            <a:spLocks noGrp="1"/>
          </p:cNvSpPr>
          <p:nvPr>
            <p:ph sz="quarter" idx="11"/>
          </p:nvPr>
        </p:nvSpPr>
        <p:spPr>
          <a:xfrm>
            <a:off x="548876" y="1374708"/>
            <a:ext cx="5305501" cy="3303259"/>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
        <p:nvSpPr>
          <p:cNvPr id="39" name="Slide Number Placeholder 2"/>
          <p:cNvSpPr>
            <a:spLocks noGrp="1"/>
          </p:cNvSpPr>
          <p:nvPr>
            <p:ph type="sldNum" sz="quarter" idx="58"/>
          </p:nvPr>
        </p:nvSpPr>
        <p:spPr/>
        <p:txBody>
          <a:bodyPr/>
          <a:lstStyle>
            <a:lvl1pPr>
              <a:defRPr smtClean="0"/>
            </a:lvl1pPr>
          </a:lstStyle>
          <a:p>
            <a:pPr>
              <a:defRPr/>
            </a:pPr>
            <a:fld id="{A9FC0221-64EC-4164-B6B0-45DCC4FE2386}" type="slidenum">
              <a:rPr lang="en-CA" altLang="en-US">
                <a:solidFill>
                  <a:srgbClr val="333F48">
                    <a:lumMod val="40000"/>
                    <a:lumOff val="60000"/>
                  </a:srgbClr>
                </a:solidFill>
              </a:rPr>
              <a:pPr>
                <a:defRPr/>
              </a:pPr>
              <a:t>‹#›</a:t>
            </a:fld>
            <a:endParaRPr lang="en-CA" altLang="en-US" dirty="0">
              <a:solidFill>
                <a:srgbClr val="333F48">
                  <a:lumMod val="40000"/>
                  <a:lumOff val="60000"/>
                </a:srgbClr>
              </a:solidFill>
            </a:endParaRPr>
          </a:p>
        </p:txBody>
      </p:sp>
    </p:spTree>
    <p:extLst>
      <p:ext uri="{BB962C8B-B14F-4D97-AF65-F5344CB8AC3E}">
        <p14:creationId xmlns:p14="http://schemas.microsoft.com/office/powerpoint/2010/main" val="82576817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Content slide - ice blue 1 + 1">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Click to add title</a:t>
            </a:r>
            <a:endParaRPr lang="en-CA" dirty="0"/>
          </a:p>
        </p:txBody>
      </p:sp>
      <p:sp>
        <p:nvSpPr>
          <p:cNvPr id="3" name="Slide Number Placeholder 2"/>
          <p:cNvSpPr>
            <a:spLocks noGrp="1"/>
          </p:cNvSpPr>
          <p:nvPr>
            <p:ph type="sldNum" sz="quarter" idx="10"/>
          </p:nvPr>
        </p:nvSpPr>
        <p:spPr/>
        <p:txBody>
          <a:bodyPr/>
          <a:lstStyle/>
          <a:p>
            <a:fld id="{780B06CC-C0A2-4689-8A2C-818BEBBCE2FD}" type="slidenum">
              <a:rPr lang="en-CA" smtClean="0">
                <a:solidFill>
                  <a:srgbClr val="333F48">
                    <a:lumMod val="40000"/>
                    <a:lumOff val="60000"/>
                  </a:srgbClr>
                </a:solidFill>
              </a:rPr>
              <a:pPr/>
              <a:t>‹#›</a:t>
            </a:fld>
            <a:endParaRPr lang="en-CA" dirty="0">
              <a:solidFill>
                <a:srgbClr val="333F48">
                  <a:lumMod val="40000"/>
                  <a:lumOff val="60000"/>
                </a:srgbClr>
              </a:solidFill>
            </a:endParaRPr>
          </a:p>
        </p:txBody>
      </p:sp>
      <p:sp>
        <p:nvSpPr>
          <p:cNvPr id="6" name="Content Placeholder 5"/>
          <p:cNvSpPr>
            <a:spLocks noGrp="1"/>
          </p:cNvSpPr>
          <p:nvPr>
            <p:ph sz="quarter" idx="11"/>
          </p:nvPr>
        </p:nvSpPr>
        <p:spPr>
          <a:xfrm>
            <a:off x="548877" y="1172766"/>
            <a:ext cx="5305501" cy="350520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
        <p:nvSpPr>
          <p:cNvPr id="7" name="Rectangle 6"/>
          <p:cNvSpPr/>
          <p:nvPr userDrawn="1"/>
        </p:nvSpPr>
        <p:spPr>
          <a:xfrm>
            <a:off x="6537723" y="0"/>
            <a:ext cx="2606278"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defTabSz="685800"/>
            <a:endParaRPr lang="en-CA" sz="1400" dirty="0">
              <a:solidFill>
                <a:srgbClr val="FFFFFF"/>
              </a:solidFill>
              <a:latin typeface="Arial"/>
            </a:endParaRPr>
          </a:p>
        </p:txBody>
      </p:sp>
      <p:sp>
        <p:nvSpPr>
          <p:cNvPr id="13" name="Media Placeholder 37"/>
          <p:cNvSpPr>
            <a:spLocks noGrp="1"/>
          </p:cNvSpPr>
          <p:nvPr>
            <p:ph type="media" sz="quarter" idx="17" hasCustomPrompt="1"/>
          </p:nvPr>
        </p:nvSpPr>
        <p:spPr>
          <a:xfrm flipH="1">
            <a:off x="548879" y="-261598"/>
            <a:ext cx="504900" cy="169798"/>
          </a:xfrm>
          <a:prstGeom prst="rect">
            <a:avLst/>
          </a:prstGeom>
          <a:solidFill>
            <a:schemeClr val="bg2"/>
          </a:solidFill>
        </p:spPr>
        <p:txBody>
          <a:bodyPr anchor="ctr">
            <a:noAutofit/>
          </a:bodyPr>
          <a:lstStyle>
            <a:lvl1pPr marL="0" indent="0" algn="ctr">
              <a:buNone/>
              <a:defRPr sz="900" b="0">
                <a:solidFill>
                  <a:schemeClr val="bg2">
                    <a:lumMod val="50000"/>
                  </a:schemeClr>
                </a:solidFill>
              </a:defRPr>
            </a:lvl1pPr>
          </a:lstStyle>
          <a:p>
            <a:r>
              <a:rPr lang="en-CA" dirty="0" smtClean="0"/>
              <a:t>1</a:t>
            </a:r>
          </a:p>
        </p:txBody>
      </p:sp>
      <p:sp>
        <p:nvSpPr>
          <p:cNvPr id="14" name="Media Placeholder 37"/>
          <p:cNvSpPr>
            <a:spLocks noGrp="1"/>
          </p:cNvSpPr>
          <p:nvPr>
            <p:ph type="media" sz="quarter" idx="22" hasCustomPrompt="1"/>
          </p:nvPr>
        </p:nvSpPr>
        <p:spPr>
          <a:xfrm flipH="1">
            <a:off x="1234679" y="-261598"/>
            <a:ext cx="504900" cy="169798"/>
          </a:xfrm>
          <a:prstGeom prst="rect">
            <a:avLst/>
          </a:prstGeom>
          <a:solidFill>
            <a:schemeClr val="bg2"/>
          </a:solidFill>
        </p:spPr>
        <p:txBody>
          <a:bodyPr anchor="ctr">
            <a:noAutofit/>
          </a:bodyPr>
          <a:lstStyle>
            <a:lvl1pPr marL="0" indent="0" algn="ctr">
              <a:buNone/>
              <a:defRPr sz="900" b="0">
                <a:solidFill>
                  <a:schemeClr val="bg2">
                    <a:lumMod val="50000"/>
                  </a:schemeClr>
                </a:solidFill>
              </a:defRPr>
            </a:lvl1pPr>
          </a:lstStyle>
          <a:p>
            <a:r>
              <a:rPr lang="en-CA" dirty="0" smtClean="0"/>
              <a:t>2</a:t>
            </a:r>
          </a:p>
        </p:txBody>
      </p:sp>
      <p:sp>
        <p:nvSpPr>
          <p:cNvPr id="15" name="Media Placeholder 37"/>
          <p:cNvSpPr>
            <a:spLocks noGrp="1"/>
          </p:cNvSpPr>
          <p:nvPr>
            <p:ph type="media" sz="quarter" idx="23" hasCustomPrompt="1"/>
          </p:nvPr>
        </p:nvSpPr>
        <p:spPr>
          <a:xfrm flipH="1">
            <a:off x="1920479" y="-261598"/>
            <a:ext cx="504900" cy="169798"/>
          </a:xfrm>
          <a:prstGeom prst="rect">
            <a:avLst/>
          </a:prstGeom>
          <a:solidFill>
            <a:schemeClr val="bg2"/>
          </a:solidFill>
        </p:spPr>
        <p:txBody>
          <a:bodyPr anchor="ctr">
            <a:noAutofit/>
          </a:bodyPr>
          <a:lstStyle>
            <a:lvl1pPr marL="0" indent="0" algn="ctr">
              <a:buNone/>
              <a:defRPr sz="900" b="0">
                <a:solidFill>
                  <a:schemeClr val="bg2">
                    <a:lumMod val="50000"/>
                  </a:schemeClr>
                </a:solidFill>
              </a:defRPr>
            </a:lvl1pPr>
          </a:lstStyle>
          <a:p>
            <a:r>
              <a:rPr lang="en-CA" dirty="0" smtClean="0"/>
              <a:t>3</a:t>
            </a:r>
          </a:p>
        </p:txBody>
      </p:sp>
      <p:sp>
        <p:nvSpPr>
          <p:cNvPr id="16" name="Media Placeholder 37"/>
          <p:cNvSpPr>
            <a:spLocks noGrp="1"/>
          </p:cNvSpPr>
          <p:nvPr>
            <p:ph type="media" sz="quarter" idx="24" hasCustomPrompt="1"/>
          </p:nvPr>
        </p:nvSpPr>
        <p:spPr>
          <a:xfrm flipH="1">
            <a:off x="2606279" y="-261598"/>
            <a:ext cx="504900" cy="169798"/>
          </a:xfrm>
          <a:prstGeom prst="rect">
            <a:avLst/>
          </a:prstGeom>
          <a:solidFill>
            <a:schemeClr val="bg2"/>
          </a:solidFill>
        </p:spPr>
        <p:txBody>
          <a:bodyPr anchor="ctr">
            <a:noAutofit/>
          </a:bodyPr>
          <a:lstStyle>
            <a:lvl1pPr marL="0" indent="0" algn="ctr">
              <a:buNone/>
              <a:defRPr sz="900" b="0">
                <a:solidFill>
                  <a:schemeClr val="bg2">
                    <a:lumMod val="50000"/>
                  </a:schemeClr>
                </a:solidFill>
              </a:defRPr>
            </a:lvl1pPr>
          </a:lstStyle>
          <a:p>
            <a:r>
              <a:rPr lang="en-CA" dirty="0" smtClean="0"/>
              <a:t>4</a:t>
            </a:r>
          </a:p>
        </p:txBody>
      </p:sp>
      <p:sp>
        <p:nvSpPr>
          <p:cNvPr id="17" name="Media Placeholder 37"/>
          <p:cNvSpPr>
            <a:spLocks noGrp="1"/>
          </p:cNvSpPr>
          <p:nvPr>
            <p:ph type="media" sz="quarter" idx="25" hasCustomPrompt="1"/>
          </p:nvPr>
        </p:nvSpPr>
        <p:spPr>
          <a:xfrm flipH="1">
            <a:off x="3293899" y="-261598"/>
            <a:ext cx="504900" cy="169798"/>
          </a:xfrm>
          <a:prstGeom prst="rect">
            <a:avLst/>
          </a:prstGeom>
          <a:solidFill>
            <a:schemeClr val="bg2"/>
          </a:solidFill>
        </p:spPr>
        <p:txBody>
          <a:bodyPr anchor="ctr">
            <a:noAutofit/>
          </a:bodyPr>
          <a:lstStyle>
            <a:lvl1pPr marL="0" indent="0" algn="ctr">
              <a:buNone/>
              <a:defRPr sz="900" b="0">
                <a:solidFill>
                  <a:schemeClr val="bg2">
                    <a:lumMod val="50000"/>
                  </a:schemeClr>
                </a:solidFill>
              </a:defRPr>
            </a:lvl1pPr>
          </a:lstStyle>
          <a:p>
            <a:r>
              <a:rPr lang="en-CA" dirty="0" smtClean="0"/>
              <a:t>5</a:t>
            </a:r>
          </a:p>
        </p:txBody>
      </p:sp>
      <p:sp>
        <p:nvSpPr>
          <p:cNvPr id="18" name="Media Placeholder 37"/>
          <p:cNvSpPr>
            <a:spLocks noGrp="1"/>
          </p:cNvSpPr>
          <p:nvPr>
            <p:ph type="media" sz="quarter" idx="26" hasCustomPrompt="1"/>
          </p:nvPr>
        </p:nvSpPr>
        <p:spPr>
          <a:xfrm flipH="1">
            <a:off x="3977879" y="-261598"/>
            <a:ext cx="504900" cy="169798"/>
          </a:xfrm>
          <a:prstGeom prst="rect">
            <a:avLst/>
          </a:prstGeom>
          <a:solidFill>
            <a:schemeClr val="bg2"/>
          </a:solidFill>
        </p:spPr>
        <p:txBody>
          <a:bodyPr anchor="ctr">
            <a:noAutofit/>
          </a:bodyPr>
          <a:lstStyle>
            <a:lvl1pPr marL="0" indent="0" algn="ctr">
              <a:buNone/>
              <a:defRPr sz="900" b="0">
                <a:solidFill>
                  <a:schemeClr val="bg2">
                    <a:lumMod val="50000"/>
                  </a:schemeClr>
                </a:solidFill>
              </a:defRPr>
            </a:lvl1pPr>
          </a:lstStyle>
          <a:p>
            <a:r>
              <a:rPr lang="en-CA" dirty="0" smtClean="0"/>
              <a:t>6</a:t>
            </a:r>
          </a:p>
        </p:txBody>
      </p:sp>
      <p:sp>
        <p:nvSpPr>
          <p:cNvPr id="19" name="Media Placeholder 37"/>
          <p:cNvSpPr>
            <a:spLocks noGrp="1"/>
          </p:cNvSpPr>
          <p:nvPr>
            <p:ph type="media" sz="quarter" idx="27" hasCustomPrompt="1"/>
          </p:nvPr>
        </p:nvSpPr>
        <p:spPr>
          <a:xfrm flipH="1">
            <a:off x="4663679" y="-261598"/>
            <a:ext cx="504900" cy="169798"/>
          </a:xfrm>
          <a:prstGeom prst="rect">
            <a:avLst/>
          </a:prstGeom>
          <a:solidFill>
            <a:schemeClr val="bg2"/>
          </a:solidFill>
        </p:spPr>
        <p:txBody>
          <a:bodyPr anchor="ctr">
            <a:noAutofit/>
          </a:bodyPr>
          <a:lstStyle>
            <a:lvl1pPr marL="0" indent="0" algn="ctr">
              <a:buNone/>
              <a:defRPr sz="900" b="0">
                <a:solidFill>
                  <a:schemeClr val="bg2">
                    <a:lumMod val="50000"/>
                  </a:schemeClr>
                </a:solidFill>
              </a:defRPr>
            </a:lvl1pPr>
          </a:lstStyle>
          <a:p>
            <a:r>
              <a:rPr lang="en-CA" dirty="0" smtClean="0"/>
              <a:t>7</a:t>
            </a:r>
          </a:p>
        </p:txBody>
      </p:sp>
      <p:sp>
        <p:nvSpPr>
          <p:cNvPr id="20" name="Media Placeholder 37"/>
          <p:cNvSpPr>
            <a:spLocks noGrp="1"/>
          </p:cNvSpPr>
          <p:nvPr>
            <p:ph type="media" sz="quarter" idx="28" hasCustomPrompt="1"/>
          </p:nvPr>
        </p:nvSpPr>
        <p:spPr>
          <a:xfrm flipH="1">
            <a:off x="5349478" y="-261598"/>
            <a:ext cx="504900" cy="169798"/>
          </a:xfrm>
          <a:prstGeom prst="rect">
            <a:avLst/>
          </a:prstGeom>
          <a:solidFill>
            <a:schemeClr val="bg2"/>
          </a:solidFill>
        </p:spPr>
        <p:txBody>
          <a:bodyPr anchor="ctr">
            <a:noAutofit/>
          </a:bodyPr>
          <a:lstStyle>
            <a:lvl1pPr marL="0" indent="0" algn="ctr">
              <a:buNone/>
              <a:defRPr sz="900" b="0">
                <a:solidFill>
                  <a:schemeClr val="bg2">
                    <a:lumMod val="50000"/>
                  </a:schemeClr>
                </a:solidFill>
              </a:defRPr>
            </a:lvl1pPr>
          </a:lstStyle>
          <a:p>
            <a:r>
              <a:rPr lang="en-CA" dirty="0" smtClean="0"/>
              <a:t>8</a:t>
            </a:r>
          </a:p>
        </p:txBody>
      </p:sp>
      <p:sp>
        <p:nvSpPr>
          <p:cNvPr id="21" name="Media Placeholder 37"/>
          <p:cNvSpPr>
            <a:spLocks noGrp="1"/>
          </p:cNvSpPr>
          <p:nvPr>
            <p:ph type="media" sz="quarter" idx="29" hasCustomPrompt="1"/>
          </p:nvPr>
        </p:nvSpPr>
        <p:spPr>
          <a:xfrm flipH="1">
            <a:off x="6032822" y="-261598"/>
            <a:ext cx="504900" cy="169798"/>
          </a:xfrm>
          <a:prstGeom prst="rect">
            <a:avLst/>
          </a:prstGeom>
          <a:solidFill>
            <a:schemeClr val="bg2"/>
          </a:solidFill>
        </p:spPr>
        <p:txBody>
          <a:bodyPr anchor="ctr">
            <a:noAutofit/>
          </a:bodyPr>
          <a:lstStyle>
            <a:lvl1pPr marL="0" indent="0" algn="ctr">
              <a:buNone/>
              <a:defRPr sz="900" b="0">
                <a:solidFill>
                  <a:schemeClr val="bg2">
                    <a:lumMod val="50000"/>
                  </a:schemeClr>
                </a:solidFill>
              </a:defRPr>
            </a:lvl1pPr>
          </a:lstStyle>
          <a:p>
            <a:r>
              <a:rPr lang="en-CA" dirty="0" smtClean="0"/>
              <a:t>9</a:t>
            </a:r>
          </a:p>
        </p:txBody>
      </p:sp>
      <p:sp>
        <p:nvSpPr>
          <p:cNvPr id="22" name="Media Placeholder 37"/>
          <p:cNvSpPr>
            <a:spLocks noGrp="1"/>
          </p:cNvSpPr>
          <p:nvPr>
            <p:ph type="media" sz="quarter" idx="30" hasCustomPrompt="1"/>
          </p:nvPr>
        </p:nvSpPr>
        <p:spPr>
          <a:xfrm flipH="1">
            <a:off x="6716166" y="-261598"/>
            <a:ext cx="504900" cy="169798"/>
          </a:xfrm>
          <a:prstGeom prst="rect">
            <a:avLst/>
          </a:prstGeom>
          <a:solidFill>
            <a:schemeClr val="bg2"/>
          </a:solidFill>
        </p:spPr>
        <p:txBody>
          <a:bodyPr anchor="ctr">
            <a:noAutofit/>
          </a:bodyPr>
          <a:lstStyle>
            <a:lvl1pPr marL="0" indent="0" algn="ctr">
              <a:buNone/>
              <a:defRPr sz="900" b="0">
                <a:solidFill>
                  <a:schemeClr val="bg2">
                    <a:lumMod val="50000"/>
                  </a:schemeClr>
                </a:solidFill>
              </a:defRPr>
            </a:lvl1pPr>
          </a:lstStyle>
          <a:p>
            <a:r>
              <a:rPr lang="en-CA" dirty="0" smtClean="0"/>
              <a:t>10</a:t>
            </a:r>
          </a:p>
        </p:txBody>
      </p:sp>
      <p:sp>
        <p:nvSpPr>
          <p:cNvPr id="23" name="Media Placeholder 37"/>
          <p:cNvSpPr>
            <a:spLocks noGrp="1"/>
          </p:cNvSpPr>
          <p:nvPr>
            <p:ph type="media" sz="quarter" idx="31" hasCustomPrompt="1"/>
          </p:nvPr>
        </p:nvSpPr>
        <p:spPr>
          <a:xfrm flipH="1">
            <a:off x="7404422" y="-261598"/>
            <a:ext cx="504900" cy="169798"/>
          </a:xfrm>
          <a:prstGeom prst="rect">
            <a:avLst/>
          </a:prstGeom>
          <a:solidFill>
            <a:schemeClr val="bg2"/>
          </a:solidFill>
        </p:spPr>
        <p:txBody>
          <a:bodyPr anchor="ctr">
            <a:noAutofit/>
          </a:bodyPr>
          <a:lstStyle>
            <a:lvl1pPr marL="0" indent="0" algn="ctr">
              <a:buNone/>
              <a:defRPr sz="900" b="0">
                <a:solidFill>
                  <a:schemeClr val="bg2">
                    <a:lumMod val="50000"/>
                  </a:schemeClr>
                </a:solidFill>
              </a:defRPr>
            </a:lvl1pPr>
          </a:lstStyle>
          <a:p>
            <a:r>
              <a:rPr lang="en-CA" dirty="0" smtClean="0"/>
              <a:t>11</a:t>
            </a:r>
          </a:p>
        </p:txBody>
      </p:sp>
      <p:sp>
        <p:nvSpPr>
          <p:cNvPr id="24" name="Media Placeholder 37"/>
          <p:cNvSpPr>
            <a:spLocks noGrp="1"/>
          </p:cNvSpPr>
          <p:nvPr>
            <p:ph type="media" sz="quarter" idx="32" hasCustomPrompt="1"/>
          </p:nvPr>
        </p:nvSpPr>
        <p:spPr>
          <a:xfrm flipH="1">
            <a:off x="8090222" y="-261598"/>
            <a:ext cx="504900" cy="169798"/>
          </a:xfrm>
          <a:prstGeom prst="rect">
            <a:avLst/>
          </a:prstGeom>
          <a:solidFill>
            <a:schemeClr val="bg2"/>
          </a:solidFill>
        </p:spPr>
        <p:txBody>
          <a:bodyPr anchor="ctr">
            <a:noAutofit/>
          </a:bodyPr>
          <a:lstStyle>
            <a:lvl1pPr marL="0" indent="0" algn="ctr">
              <a:buNone/>
              <a:defRPr sz="900" b="0">
                <a:solidFill>
                  <a:schemeClr val="bg2">
                    <a:lumMod val="50000"/>
                  </a:schemeClr>
                </a:solidFill>
              </a:defRPr>
            </a:lvl1pPr>
          </a:lstStyle>
          <a:p>
            <a:r>
              <a:rPr lang="en-CA" dirty="0" smtClean="0"/>
              <a:t>12</a:t>
            </a:r>
          </a:p>
        </p:txBody>
      </p:sp>
      <p:sp>
        <p:nvSpPr>
          <p:cNvPr id="25" name="Media Placeholder 37"/>
          <p:cNvSpPr>
            <a:spLocks noGrp="1"/>
          </p:cNvSpPr>
          <p:nvPr>
            <p:ph type="media" sz="quarter" idx="33" hasCustomPrompt="1"/>
          </p:nvPr>
        </p:nvSpPr>
        <p:spPr>
          <a:xfrm flipH="1">
            <a:off x="-333103" y="465535"/>
            <a:ext cx="234815" cy="351000"/>
          </a:xfrm>
          <a:prstGeom prst="rect">
            <a:avLst/>
          </a:prstGeom>
          <a:solidFill>
            <a:schemeClr val="bg2"/>
          </a:solidFill>
        </p:spPr>
        <p:txBody>
          <a:bodyPr anchor="ctr">
            <a:noAutofit/>
          </a:bodyPr>
          <a:lstStyle>
            <a:lvl1pPr marL="0" indent="0" algn="ctr">
              <a:buNone/>
              <a:defRPr sz="900" b="0">
                <a:solidFill>
                  <a:schemeClr val="bg2">
                    <a:lumMod val="50000"/>
                  </a:schemeClr>
                </a:solidFill>
              </a:defRPr>
            </a:lvl1pPr>
          </a:lstStyle>
          <a:p>
            <a:r>
              <a:rPr lang="en-CA" dirty="0" smtClean="0"/>
              <a:t>1</a:t>
            </a:r>
          </a:p>
        </p:txBody>
      </p:sp>
      <p:sp>
        <p:nvSpPr>
          <p:cNvPr id="26" name="Media Placeholder 37"/>
          <p:cNvSpPr>
            <a:spLocks noGrp="1"/>
          </p:cNvSpPr>
          <p:nvPr>
            <p:ph type="media" sz="quarter" idx="40" hasCustomPrompt="1"/>
          </p:nvPr>
        </p:nvSpPr>
        <p:spPr>
          <a:xfrm flipH="1">
            <a:off x="-333103" y="816981"/>
            <a:ext cx="234815" cy="351000"/>
          </a:xfrm>
          <a:prstGeom prst="rect">
            <a:avLst/>
          </a:prstGeom>
          <a:solidFill>
            <a:schemeClr val="bg2"/>
          </a:solidFill>
        </p:spPr>
        <p:txBody>
          <a:bodyPr anchor="ctr">
            <a:noAutofit/>
          </a:bodyPr>
          <a:lstStyle>
            <a:lvl1pPr marL="0" indent="0" algn="ctr">
              <a:buNone/>
              <a:defRPr sz="900" b="0">
                <a:solidFill>
                  <a:schemeClr val="bg2">
                    <a:lumMod val="50000"/>
                  </a:schemeClr>
                </a:solidFill>
              </a:defRPr>
            </a:lvl1pPr>
          </a:lstStyle>
          <a:p>
            <a:r>
              <a:rPr lang="en-CA" dirty="0" smtClean="0"/>
              <a:t>2</a:t>
            </a:r>
          </a:p>
        </p:txBody>
      </p:sp>
      <p:sp>
        <p:nvSpPr>
          <p:cNvPr id="27" name="Media Placeholder 37"/>
          <p:cNvSpPr>
            <a:spLocks noGrp="1"/>
          </p:cNvSpPr>
          <p:nvPr>
            <p:ph type="media" sz="quarter" idx="41" hasCustomPrompt="1"/>
          </p:nvPr>
        </p:nvSpPr>
        <p:spPr>
          <a:xfrm flipH="1">
            <a:off x="-333103" y="1167534"/>
            <a:ext cx="234815" cy="351000"/>
          </a:xfrm>
          <a:prstGeom prst="rect">
            <a:avLst/>
          </a:prstGeom>
          <a:solidFill>
            <a:schemeClr val="bg2"/>
          </a:solidFill>
        </p:spPr>
        <p:txBody>
          <a:bodyPr anchor="ctr">
            <a:noAutofit/>
          </a:bodyPr>
          <a:lstStyle>
            <a:lvl1pPr marL="0" indent="0" algn="ctr">
              <a:buNone/>
              <a:defRPr sz="900" b="0">
                <a:solidFill>
                  <a:schemeClr val="bg2">
                    <a:lumMod val="50000"/>
                  </a:schemeClr>
                </a:solidFill>
              </a:defRPr>
            </a:lvl1pPr>
          </a:lstStyle>
          <a:p>
            <a:r>
              <a:rPr lang="en-CA" dirty="0" smtClean="0"/>
              <a:t>3</a:t>
            </a:r>
          </a:p>
        </p:txBody>
      </p:sp>
      <p:sp>
        <p:nvSpPr>
          <p:cNvPr id="28" name="Media Placeholder 37"/>
          <p:cNvSpPr>
            <a:spLocks noGrp="1"/>
          </p:cNvSpPr>
          <p:nvPr>
            <p:ph type="media" sz="quarter" idx="42" hasCustomPrompt="1"/>
          </p:nvPr>
        </p:nvSpPr>
        <p:spPr>
          <a:xfrm flipH="1">
            <a:off x="-333103" y="1518534"/>
            <a:ext cx="234815" cy="351000"/>
          </a:xfrm>
          <a:prstGeom prst="rect">
            <a:avLst/>
          </a:prstGeom>
          <a:solidFill>
            <a:schemeClr val="bg2"/>
          </a:solidFill>
        </p:spPr>
        <p:txBody>
          <a:bodyPr anchor="ctr">
            <a:noAutofit/>
          </a:bodyPr>
          <a:lstStyle>
            <a:lvl1pPr marL="0" indent="0" algn="ctr">
              <a:buNone/>
              <a:defRPr sz="900" b="0">
                <a:solidFill>
                  <a:schemeClr val="bg2">
                    <a:lumMod val="50000"/>
                  </a:schemeClr>
                </a:solidFill>
              </a:defRPr>
            </a:lvl1pPr>
          </a:lstStyle>
          <a:p>
            <a:r>
              <a:rPr lang="en-CA" dirty="0" smtClean="0"/>
              <a:t>4</a:t>
            </a:r>
          </a:p>
        </p:txBody>
      </p:sp>
      <p:sp>
        <p:nvSpPr>
          <p:cNvPr id="29" name="Media Placeholder 37"/>
          <p:cNvSpPr>
            <a:spLocks noGrp="1"/>
          </p:cNvSpPr>
          <p:nvPr>
            <p:ph type="media" sz="quarter" idx="43" hasCustomPrompt="1"/>
          </p:nvPr>
        </p:nvSpPr>
        <p:spPr>
          <a:xfrm flipH="1">
            <a:off x="-333103" y="1869981"/>
            <a:ext cx="234815" cy="351000"/>
          </a:xfrm>
          <a:prstGeom prst="rect">
            <a:avLst/>
          </a:prstGeom>
          <a:solidFill>
            <a:schemeClr val="bg2"/>
          </a:solidFill>
        </p:spPr>
        <p:txBody>
          <a:bodyPr anchor="ctr">
            <a:noAutofit/>
          </a:bodyPr>
          <a:lstStyle>
            <a:lvl1pPr marL="0" indent="0" algn="ctr">
              <a:buNone/>
              <a:defRPr sz="900" b="0">
                <a:solidFill>
                  <a:schemeClr val="bg2">
                    <a:lumMod val="50000"/>
                  </a:schemeClr>
                </a:solidFill>
              </a:defRPr>
            </a:lvl1pPr>
          </a:lstStyle>
          <a:p>
            <a:r>
              <a:rPr lang="en-CA" dirty="0" smtClean="0"/>
              <a:t>5</a:t>
            </a:r>
          </a:p>
        </p:txBody>
      </p:sp>
      <p:sp>
        <p:nvSpPr>
          <p:cNvPr id="30" name="Media Placeholder 37"/>
          <p:cNvSpPr>
            <a:spLocks noGrp="1"/>
          </p:cNvSpPr>
          <p:nvPr>
            <p:ph type="media" sz="quarter" idx="44" hasCustomPrompt="1"/>
          </p:nvPr>
        </p:nvSpPr>
        <p:spPr>
          <a:xfrm flipH="1">
            <a:off x="-333103" y="2220534"/>
            <a:ext cx="234815" cy="351000"/>
          </a:xfrm>
          <a:prstGeom prst="rect">
            <a:avLst/>
          </a:prstGeom>
          <a:solidFill>
            <a:schemeClr val="bg2"/>
          </a:solidFill>
        </p:spPr>
        <p:txBody>
          <a:bodyPr anchor="ctr">
            <a:noAutofit/>
          </a:bodyPr>
          <a:lstStyle>
            <a:lvl1pPr marL="0" indent="0" algn="ctr">
              <a:buNone/>
              <a:defRPr sz="900" b="0">
                <a:solidFill>
                  <a:schemeClr val="bg2">
                    <a:lumMod val="50000"/>
                  </a:schemeClr>
                </a:solidFill>
              </a:defRPr>
            </a:lvl1pPr>
          </a:lstStyle>
          <a:p>
            <a:r>
              <a:rPr lang="en-CA" dirty="0" smtClean="0"/>
              <a:t>6</a:t>
            </a:r>
          </a:p>
        </p:txBody>
      </p:sp>
      <p:sp>
        <p:nvSpPr>
          <p:cNvPr id="31" name="Media Placeholder 37"/>
          <p:cNvSpPr>
            <a:spLocks noGrp="1"/>
          </p:cNvSpPr>
          <p:nvPr>
            <p:ph type="media" sz="quarter" idx="45" hasCustomPrompt="1"/>
          </p:nvPr>
        </p:nvSpPr>
        <p:spPr>
          <a:xfrm flipH="1">
            <a:off x="-333103" y="2571534"/>
            <a:ext cx="234815" cy="351000"/>
          </a:xfrm>
          <a:prstGeom prst="rect">
            <a:avLst/>
          </a:prstGeom>
          <a:solidFill>
            <a:schemeClr val="bg2"/>
          </a:solidFill>
        </p:spPr>
        <p:txBody>
          <a:bodyPr anchor="ctr">
            <a:noAutofit/>
          </a:bodyPr>
          <a:lstStyle>
            <a:lvl1pPr marL="0" indent="0" algn="ctr">
              <a:buNone/>
              <a:defRPr sz="900" b="0">
                <a:solidFill>
                  <a:schemeClr val="bg2">
                    <a:lumMod val="50000"/>
                  </a:schemeClr>
                </a:solidFill>
              </a:defRPr>
            </a:lvl1pPr>
          </a:lstStyle>
          <a:p>
            <a:r>
              <a:rPr lang="en-CA" dirty="0" smtClean="0"/>
              <a:t>7</a:t>
            </a:r>
          </a:p>
        </p:txBody>
      </p:sp>
      <p:sp>
        <p:nvSpPr>
          <p:cNvPr id="32" name="Media Placeholder 37"/>
          <p:cNvSpPr>
            <a:spLocks noGrp="1"/>
          </p:cNvSpPr>
          <p:nvPr>
            <p:ph type="media" sz="quarter" idx="46" hasCustomPrompt="1"/>
          </p:nvPr>
        </p:nvSpPr>
        <p:spPr>
          <a:xfrm flipH="1">
            <a:off x="-333103" y="2922311"/>
            <a:ext cx="234815" cy="351000"/>
          </a:xfrm>
          <a:prstGeom prst="rect">
            <a:avLst/>
          </a:prstGeom>
          <a:solidFill>
            <a:schemeClr val="bg2"/>
          </a:solidFill>
        </p:spPr>
        <p:txBody>
          <a:bodyPr anchor="ctr">
            <a:noAutofit/>
          </a:bodyPr>
          <a:lstStyle>
            <a:lvl1pPr marL="0" indent="0" algn="ctr">
              <a:buNone/>
              <a:defRPr sz="900" b="0">
                <a:solidFill>
                  <a:schemeClr val="bg2">
                    <a:lumMod val="50000"/>
                  </a:schemeClr>
                </a:solidFill>
              </a:defRPr>
            </a:lvl1pPr>
          </a:lstStyle>
          <a:p>
            <a:r>
              <a:rPr lang="en-CA" dirty="0" smtClean="0"/>
              <a:t>8</a:t>
            </a:r>
          </a:p>
        </p:txBody>
      </p:sp>
      <p:sp>
        <p:nvSpPr>
          <p:cNvPr id="33" name="Media Placeholder 37"/>
          <p:cNvSpPr>
            <a:spLocks noGrp="1"/>
          </p:cNvSpPr>
          <p:nvPr>
            <p:ph type="media" sz="quarter" idx="47" hasCustomPrompt="1"/>
          </p:nvPr>
        </p:nvSpPr>
        <p:spPr>
          <a:xfrm flipH="1">
            <a:off x="-333103" y="3273311"/>
            <a:ext cx="234815" cy="351000"/>
          </a:xfrm>
          <a:prstGeom prst="rect">
            <a:avLst/>
          </a:prstGeom>
          <a:solidFill>
            <a:schemeClr val="bg2"/>
          </a:solidFill>
        </p:spPr>
        <p:txBody>
          <a:bodyPr anchor="ctr">
            <a:noAutofit/>
          </a:bodyPr>
          <a:lstStyle>
            <a:lvl1pPr marL="0" indent="0" algn="ctr">
              <a:buNone/>
              <a:defRPr sz="900" b="0">
                <a:solidFill>
                  <a:schemeClr val="bg2">
                    <a:lumMod val="50000"/>
                  </a:schemeClr>
                </a:solidFill>
              </a:defRPr>
            </a:lvl1pPr>
          </a:lstStyle>
          <a:p>
            <a:r>
              <a:rPr lang="en-CA" dirty="0" smtClean="0"/>
              <a:t>9</a:t>
            </a:r>
          </a:p>
        </p:txBody>
      </p:sp>
      <p:sp>
        <p:nvSpPr>
          <p:cNvPr id="34" name="Media Placeholder 37"/>
          <p:cNvSpPr>
            <a:spLocks noGrp="1"/>
          </p:cNvSpPr>
          <p:nvPr>
            <p:ph type="media" sz="quarter" idx="48" hasCustomPrompt="1"/>
          </p:nvPr>
        </p:nvSpPr>
        <p:spPr>
          <a:xfrm flipH="1">
            <a:off x="-333103" y="3624087"/>
            <a:ext cx="234815" cy="351000"/>
          </a:xfrm>
          <a:prstGeom prst="rect">
            <a:avLst/>
          </a:prstGeom>
          <a:solidFill>
            <a:schemeClr val="bg2"/>
          </a:solidFill>
        </p:spPr>
        <p:txBody>
          <a:bodyPr anchor="ctr">
            <a:noAutofit/>
          </a:bodyPr>
          <a:lstStyle>
            <a:lvl1pPr marL="0" indent="0" algn="ctr">
              <a:buNone/>
              <a:defRPr sz="900" b="0">
                <a:solidFill>
                  <a:schemeClr val="bg2">
                    <a:lumMod val="50000"/>
                  </a:schemeClr>
                </a:solidFill>
              </a:defRPr>
            </a:lvl1pPr>
          </a:lstStyle>
          <a:p>
            <a:r>
              <a:rPr lang="en-CA" dirty="0" smtClean="0"/>
              <a:t>10</a:t>
            </a:r>
          </a:p>
        </p:txBody>
      </p:sp>
      <p:sp>
        <p:nvSpPr>
          <p:cNvPr id="35" name="Media Placeholder 37"/>
          <p:cNvSpPr>
            <a:spLocks noGrp="1"/>
          </p:cNvSpPr>
          <p:nvPr>
            <p:ph type="media" sz="quarter" idx="49" hasCustomPrompt="1"/>
          </p:nvPr>
        </p:nvSpPr>
        <p:spPr>
          <a:xfrm flipH="1">
            <a:off x="-333103" y="3975534"/>
            <a:ext cx="234815" cy="351000"/>
          </a:xfrm>
          <a:prstGeom prst="rect">
            <a:avLst/>
          </a:prstGeom>
          <a:solidFill>
            <a:schemeClr val="bg2"/>
          </a:solidFill>
        </p:spPr>
        <p:txBody>
          <a:bodyPr anchor="ctr">
            <a:noAutofit/>
          </a:bodyPr>
          <a:lstStyle>
            <a:lvl1pPr marL="0" indent="0" algn="ctr">
              <a:buNone/>
              <a:defRPr sz="900" b="0">
                <a:solidFill>
                  <a:schemeClr val="bg2">
                    <a:lumMod val="50000"/>
                  </a:schemeClr>
                </a:solidFill>
              </a:defRPr>
            </a:lvl1pPr>
          </a:lstStyle>
          <a:p>
            <a:r>
              <a:rPr lang="en-CA" dirty="0" smtClean="0"/>
              <a:t>11</a:t>
            </a:r>
          </a:p>
        </p:txBody>
      </p:sp>
      <p:sp>
        <p:nvSpPr>
          <p:cNvPr id="36" name="Media Placeholder 37"/>
          <p:cNvSpPr>
            <a:spLocks noGrp="1"/>
          </p:cNvSpPr>
          <p:nvPr>
            <p:ph type="media" sz="quarter" idx="50" hasCustomPrompt="1"/>
          </p:nvPr>
        </p:nvSpPr>
        <p:spPr>
          <a:xfrm flipH="1">
            <a:off x="-333103" y="4326966"/>
            <a:ext cx="234815" cy="351000"/>
          </a:xfrm>
          <a:prstGeom prst="rect">
            <a:avLst/>
          </a:prstGeom>
          <a:solidFill>
            <a:schemeClr val="bg2"/>
          </a:solidFill>
        </p:spPr>
        <p:txBody>
          <a:bodyPr anchor="ctr">
            <a:noAutofit/>
          </a:bodyPr>
          <a:lstStyle>
            <a:lvl1pPr marL="0" indent="0" algn="ctr">
              <a:buNone/>
              <a:defRPr sz="900" b="0">
                <a:solidFill>
                  <a:schemeClr val="bg2">
                    <a:lumMod val="50000"/>
                  </a:schemeClr>
                </a:solidFill>
              </a:defRPr>
            </a:lvl1pPr>
          </a:lstStyle>
          <a:p>
            <a:r>
              <a:rPr lang="en-CA" dirty="0" smtClean="0"/>
              <a:t>12</a:t>
            </a:r>
          </a:p>
        </p:txBody>
      </p:sp>
      <p:sp>
        <p:nvSpPr>
          <p:cNvPr id="37" name="Isosceles Triangle 36"/>
          <p:cNvSpPr/>
          <p:nvPr userDrawn="1"/>
        </p:nvSpPr>
        <p:spPr>
          <a:xfrm>
            <a:off x="7756938" y="5061098"/>
            <a:ext cx="178801" cy="89401"/>
          </a:xfrm>
          <a:prstGeom prst="triangle">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defTabSz="685800"/>
            <a:endParaRPr lang="en-CA" sz="1400">
              <a:solidFill>
                <a:srgbClr val="FFFFFF"/>
              </a:solidFill>
              <a:latin typeface="Arial"/>
            </a:endParaRPr>
          </a:p>
        </p:txBody>
      </p:sp>
      <p:sp>
        <p:nvSpPr>
          <p:cNvPr id="38" name="Text Placeholder 2"/>
          <p:cNvSpPr>
            <a:spLocks noGrp="1"/>
          </p:cNvSpPr>
          <p:nvPr>
            <p:ph type="body" sz="quarter" idx="57" hasCustomPrompt="1"/>
          </p:nvPr>
        </p:nvSpPr>
        <p:spPr>
          <a:xfrm>
            <a:off x="6537723" y="4685341"/>
            <a:ext cx="2606278" cy="291332"/>
          </a:xfrm>
        </p:spPr>
        <p:txBody>
          <a:bodyPr anchor="b">
            <a:normAutofit/>
          </a:bodyPr>
          <a:lstStyle>
            <a:lvl1pPr marL="0" indent="0" algn="ctr">
              <a:buNone/>
              <a:defRPr sz="800" baseline="0">
                <a:solidFill>
                  <a:schemeClr val="bg1"/>
                </a:solidFill>
              </a:defRPr>
            </a:lvl1pPr>
          </a:lstStyle>
          <a:p>
            <a:pPr lvl="0"/>
            <a:r>
              <a:rPr lang="en-CA" dirty="0" smtClean="0"/>
              <a:t> Click to add section name</a:t>
            </a:r>
            <a:endParaRPr lang="en-CA" dirty="0"/>
          </a:p>
        </p:txBody>
      </p:sp>
      <p:sp>
        <p:nvSpPr>
          <p:cNvPr id="39" name="Content Placeholder 4"/>
          <p:cNvSpPr>
            <a:spLocks noGrp="1"/>
          </p:cNvSpPr>
          <p:nvPr>
            <p:ph sz="quarter" idx="53" hasCustomPrompt="1"/>
          </p:nvPr>
        </p:nvSpPr>
        <p:spPr>
          <a:xfrm>
            <a:off x="6716167" y="920127"/>
            <a:ext cx="1878956" cy="2676442"/>
          </a:xfrm>
        </p:spPr>
        <p:txBody>
          <a:bodyPr lIns="81000">
            <a:normAutofit/>
          </a:bodyPr>
          <a:lstStyle>
            <a:lvl1pPr marL="132160" indent="-132160">
              <a:buClr>
                <a:schemeClr val="bg1"/>
              </a:buClr>
              <a:buFont typeface="Arial" panose="020B0604020202020204" pitchFamily="34" charset="0"/>
              <a:buChar char="•"/>
              <a:defRPr sz="1100" baseline="0">
                <a:solidFill>
                  <a:schemeClr val="bg1"/>
                </a:solidFill>
              </a:defRPr>
            </a:lvl1pPr>
            <a:lvl2pPr marL="265510" indent="-121444">
              <a:defRPr sz="1100">
                <a:solidFill>
                  <a:schemeClr val="bg1"/>
                </a:solidFill>
              </a:defRPr>
            </a:lvl2pPr>
            <a:lvl3pPr marL="471488" indent="-188119">
              <a:buClr>
                <a:schemeClr val="bg1"/>
              </a:buClr>
              <a:buSzPct val="100000"/>
              <a:defRPr sz="1100">
                <a:solidFill>
                  <a:schemeClr val="bg1"/>
                </a:solidFill>
              </a:defRPr>
            </a:lvl3pPr>
            <a:lvl4pPr marL="671513" indent="-188119">
              <a:defRPr sz="1100">
                <a:solidFill>
                  <a:schemeClr val="bg1"/>
                </a:solidFill>
              </a:defRPr>
            </a:lvl4pPr>
          </a:lstStyle>
          <a:p>
            <a:pPr lvl="0"/>
            <a:r>
              <a:rPr lang="en-US" dirty="0" smtClean="0"/>
              <a:t>Click to add text. Otherwise, this column should be used for placing icons, tables or graphs.</a:t>
            </a:r>
          </a:p>
          <a:p>
            <a:pPr lvl="1"/>
            <a:endParaRPr lang="en-CA" dirty="0"/>
          </a:p>
        </p:txBody>
      </p:sp>
      <p:sp>
        <p:nvSpPr>
          <p:cNvPr id="41" name="Content Placeholder 4"/>
          <p:cNvSpPr>
            <a:spLocks noGrp="1"/>
          </p:cNvSpPr>
          <p:nvPr>
            <p:ph sz="quarter" idx="54" hasCustomPrompt="1"/>
          </p:nvPr>
        </p:nvSpPr>
        <p:spPr>
          <a:xfrm>
            <a:off x="6716167" y="554724"/>
            <a:ext cx="1878956" cy="317849"/>
          </a:xfrm>
        </p:spPr>
        <p:txBody>
          <a:bodyPr lIns="81000">
            <a:normAutofit/>
          </a:bodyPr>
          <a:lstStyle>
            <a:lvl1pPr marL="0" indent="0">
              <a:buClr>
                <a:schemeClr val="bg1"/>
              </a:buClr>
              <a:buFont typeface="Arial" panose="020B0604020202020204" pitchFamily="34" charset="0"/>
              <a:buNone/>
              <a:defRPr sz="1100" cap="all" baseline="0">
                <a:solidFill>
                  <a:schemeClr val="bg1"/>
                </a:solidFill>
                <a:latin typeface="Helvetica LT Pro" panose="020B0504020202020204" pitchFamily="34" charset="0"/>
              </a:defRPr>
            </a:lvl1pPr>
          </a:lstStyle>
          <a:p>
            <a:pPr lvl="0"/>
            <a:r>
              <a:rPr lang="en-US" dirty="0" smtClean="0"/>
              <a:t>Click to add title</a:t>
            </a:r>
            <a:endParaRPr lang="en-CA" dirty="0"/>
          </a:p>
        </p:txBody>
      </p:sp>
    </p:spTree>
    <p:extLst>
      <p:ext uri="{BB962C8B-B14F-4D97-AF65-F5344CB8AC3E}">
        <p14:creationId xmlns:p14="http://schemas.microsoft.com/office/powerpoint/2010/main" val="2730081029"/>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4767264"/>
            <a:ext cx="2133600" cy="273844"/>
          </a:xfrm>
          <a:prstGeom prst="rect">
            <a:avLst/>
          </a:prstGeom>
        </p:spPr>
        <p:txBody>
          <a:bodyPr lIns="68580" tIns="34290" rIns="68580" bIns="34290"/>
          <a:lstStyle/>
          <a:p>
            <a:pPr defTabSz="685800"/>
            <a:fld id="{9661C593-3501-4190-9DAE-B4F86E98963B}" type="datetimeFigureOut">
              <a:rPr lang="en-US" sz="1400" smtClean="0">
                <a:solidFill>
                  <a:prstClr val="black">
                    <a:tint val="75000"/>
                  </a:prstClr>
                </a:solidFill>
                <a:latin typeface="Arial"/>
              </a:rPr>
              <a:pPr defTabSz="685800"/>
              <a:t>9/8/16</a:t>
            </a:fld>
            <a:endParaRPr lang="en-US" sz="1400">
              <a:solidFill>
                <a:prstClr val="black">
                  <a:tint val="75000"/>
                </a:prstClr>
              </a:solidFill>
              <a:latin typeface="Aria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5F7A1AC6-9176-4F33-A38C-DB56FF0FDE40}"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5342193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icture">
    <p:spTree>
      <p:nvGrpSpPr>
        <p:cNvPr id="1" name=""/>
        <p:cNvGrpSpPr/>
        <p:nvPr/>
      </p:nvGrpSpPr>
      <p:grpSpPr>
        <a:xfrm>
          <a:off x="0" y="0"/>
          <a:ext cx="0" cy="0"/>
          <a:chOff x="0" y="0"/>
          <a:chExt cx="0" cy="0"/>
        </a:xfrm>
      </p:grpSpPr>
      <p:sp>
        <p:nvSpPr>
          <p:cNvPr id="6" name="Picture Placeholder 8"/>
          <p:cNvSpPr>
            <a:spLocks noGrp="1"/>
          </p:cNvSpPr>
          <p:nvPr>
            <p:ph type="pic" sz="quarter" idx="13"/>
          </p:nvPr>
        </p:nvSpPr>
        <p:spPr>
          <a:xfrm>
            <a:off x="0" y="0"/>
            <a:ext cx="9144000" cy="5143500"/>
          </a:xfrm>
          <a:solidFill>
            <a:srgbClr val="BFBFBF"/>
          </a:solidFill>
        </p:spPr>
        <p:txBody>
          <a:bodyPr/>
          <a:lstStyle>
            <a:lvl1pPr marL="0" indent="0" algn="ctr">
              <a:buNone/>
              <a:defRPr/>
            </a:lvl1pPr>
          </a:lstStyle>
          <a:p>
            <a:r>
              <a:rPr lang="en-US" smtClean="0"/>
              <a:t>Drag picture to placeholder or click icon to add</a:t>
            </a:r>
            <a:endParaRPr lang="en-US" dirty="0"/>
          </a:p>
        </p:txBody>
      </p:sp>
    </p:spTree>
    <p:extLst>
      <p:ext uri="{BB962C8B-B14F-4D97-AF65-F5344CB8AC3E}">
        <p14:creationId xmlns:p14="http://schemas.microsoft.com/office/powerpoint/2010/main" val="1227803131"/>
      </p:ext>
    </p:extLst>
  </p:cSld>
  <p:clrMapOvr>
    <a:masterClrMapping/>
  </p:clrMapOvr>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Agenda slide - title slide matching image">
    <p:spTree>
      <p:nvGrpSpPr>
        <p:cNvPr id="1" name=""/>
        <p:cNvGrpSpPr/>
        <p:nvPr/>
      </p:nvGrpSpPr>
      <p:grpSpPr>
        <a:xfrm>
          <a:off x="0" y="0"/>
          <a:ext cx="0" cy="0"/>
          <a:chOff x="0" y="0"/>
          <a:chExt cx="0" cy="0"/>
        </a:xfrm>
      </p:grpSpPr>
      <p:sp>
        <p:nvSpPr>
          <p:cNvPr id="33" name="Picture Placeholder 8"/>
          <p:cNvSpPr>
            <a:spLocks noGrp="1"/>
          </p:cNvSpPr>
          <p:nvPr>
            <p:ph type="pic" sz="quarter" idx="60" hasCustomPrompt="1"/>
          </p:nvPr>
        </p:nvSpPr>
        <p:spPr>
          <a:xfrm>
            <a:off x="1" y="0"/>
            <a:ext cx="3292079" cy="5143500"/>
          </a:xfrm>
          <a:solidFill>
            <a:schemeClr val="bg2"/>
          </a:solidFill>
        </p:spPr>
        <p:txBody>
          <a:bodyPr anchor="ctr"/>
          <a:lstStyle>
            <a:lvl1pPr marL="0" indent="0" algn="ctr">
              <a:buFont typeface="+mj-lt"/>
              <a:buNone/>
              <a:defRPr sz="900" baseline="0"/>
            </a:lvl1pPr>
          </a:lstStyle>
          <a:p>
            <a:r>
              <a:rPr lang="en-CA" dirty="0"/>
              <a:t> </a:t>
            </a:r>
          </a:p>
        </p:txBody>
      </p:sp>
      <p:sp>
        <p:nvSpPr>
          <p:cNvPr id="7" name="Slide Number Placeholder 6"/>
          <p:cNvSpPr>
            <a:spLocks noGrp="1"/>
          </p:cNvSpPr>
          <p:nvPr>
            <p:ph type="sldNum" sz="quarter" idx="12"/>
          </p:nvPr>
        </p:nvSpPr>
        <p:spPr/>
        <p:txBody>
          <a:bodyPr/>
          <a:lstStyle>
            <a:lvl1pPr>
              <a:defRPr>
                <a:solidFill>
                  <a:schemeClr val="bg1"/>
                </a:solidFill>
              </a:defRPr>
            </a:lvl1pPr>
          </a:lstStyle>
          <a:p>
            <a:fld id="{F3DE1264-DC43-4C9F-A94D-439F3BC26EB3}" type="slidenum">
              <a:rPr lang="en-CA" smtClean="0">
                <a:solidFill>
                  <a:srgbClr val="FFFFFF"/>
                </a:solidFill>
              </a:rPr>
              <a:pPr/>
              <a:t>‹#›</a:t>
            </a:fld>
            <a:endParaRPr lang="en-CA" dirty="0">
              <a:solidFill>
                <a:srgbClr val="FFFFFF"/>
              </a:solidFill>
            </a:endParaRPr>
          </a:p>
        </p:txBody>
      </p:sp>
      <p:sp>
        <p:nvSpPr>
          <p:cNvPr id="8" name="Text Placeholder 2"/>
          <p:cNvSpPr>
            <a:spLocks noGrp="1"/>
          </p:cNvSpPr>
          <p:nvPr>
            <p:ph type="body" idx="13" hasCustomPrompt="1"/>
          </p:nvPr>
        </p:nvSpPr>
        <p:spPr>
          <a:xfrm>
            <a:off x="3977879" y="465535"/>
            <a:ext cx="4617242" cy="4220544"/>
          </a:xfrm>
        </p:spPr>
        <p:txBody>
          <a:bodyPr anchor="ctr">
            <a:normAutofit/>
          </a:bodyPr>
          <a:lstStyle>
            <a:lvl1pPr marL="0" indent="0">
              <a:lnSpc>
                <a:spcPct val="170000"/>
              </a:lnSpc>
              <a:buNone/>
              <a:defRPr sz="1700" baseline="0">
                <a:solidFill>
                  <a:schemeClr val="tx2"/>
                </a:solidFill>
              </a:defRPr>
            </a:lvl1pPr>
            <a:lvl2pPr marL="342900" indent="0">
              <a:buNone/>
              <a:defRPr sz="1500">
                <a:solidFill>
                  <a:schemeClr val="tx1">
                    <a:tint val="75000"/>
                  </a:schemeClr>
                </a:solidFill>
              </a:defRPr>
            </a:lvl2pPr>
            <a:lvl3pPr marL="685800" indent="0">
              <a:buNone/>
              <a:defRPr sz="140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AGENDA</a:t>
            </a:r>
          </a:p>
          <a:p>
            <a:pPr lvl="0"/>
            <a:r>
              <a:rPr lang="en-US" dirty="0"/>
              <a:t>Section 1</a:t>
            </a:r>
          </a:p>
          <a:p>
            <a:pPr lvl="0"/>
            <a:r>
              <a:rPr lang="en-US" dirty="0"/>
              <a:t>Section 2</a:t>
            </a:r>
          </a:p>
          <a:p>
            <a:pPr lvl="0"/>
            <a:r>
              <a:rPr lang="en-US" dirty="0"/>
              <a:t>Section 3</a:t>
            </a:r>
          </a:p>
        </p:txBody>
      </p:sp>
      <p:sp>
        <p:nvSpPr>
          <p:cNvPr id="9" name="SmartArt Placeholder 4"/>
          <p:cNvSpPr>
            <a:spLocks noGrp="1"/>
          </p:cNvSpPr>
          <p:nvPr>
            <p:ph type="dgm" sz="quarter" idx="61" hasCustomPrompt="1"/>
          </p:nvPr>
        </p:nvSpPr>
        <p:spPr>
          <a:xfrm>
            <a:off x="-501161" y="465535"/>
            <a:ext cx="245614" cy="351000"/>
          </a:xfrm>
          <a:solidFill>
            <a:schemeClr val="bg2"/>
          </a:solidFill>
        </p:spPr>
        <p:txBody>
          <a:bodyPr anchor="ctr">
            <a:normAutofit/>
          </a:bodyPr>
          <a:lstStyle>
            <a:lvl1pPr marL="0" indent="0" algn="ctr">
              <a:buNone/>
              <a:defRPr sz="900"/>
            </a:lvl1pPr>
          </a:lstStyle>
          <a:p>
            <a:r>
              <a:rPr lang="en-CA" dirty="0"/>
              <a:t>1</a:t>
            </a:r>
          </a:p>
        </p:txBody>
      </p:sp>
      <p:sp>
        <p:nvSpPr>
          <p:cNvPr id="10" name="SmartArt Placeholder 4"/>
          <p:cNvSpPr>
            <a:spLocks noGrp="1"/>
          </p:cNvSpPr>
          <p:nvPr>
            <p:ph type="dgm" sz="quarter" idx="62" hasCustomPrompt="1"/>
          </p:nvPr>
        </p:nvSpPr>
        <p:spPr>
          <a:xfrm>
            <a:off x="-501161" y="816535"/>
            <a:ext cx="245614" cy="351000"/>
          </a:xfrm>
          <a:solidFill>
            <a:schemeClr val="bg2"/>
          </a:solidFill>
        </p:spPr>
        <p:txBody>
          <a:bodyPr anchor="ctr">
            <a:normAutofit/>
          </a:bodyPr>
          <a:lstStyle>
            <a:lvl1pPr marL="0" indent="0" algn="ctr">
              <a:buNone/>
              <a:defRPr sz="900"/>
            </a:lvl1pPr>
          </a:lstStyle>
          <a:p>
            <a:r>
              <a:rPr lang="en-CA" dirty="0"/>
              <a:t>2</a:t>
            </a:r>
          </a:p>
        </p:txBody>
      </p:sp>
      <p:sp>
        <p:nvSpPr>
          <p:cNvPr id="11" name="SmartArt Placeholder 4"/>
          <p:cNvSpPr>
            <a:spLocks noGrp="1"/>
          </p:cNvSpPr>
          <p:nvPr>
            <p:ph type="dgm" sz="quarter" idx="63" hasCustomPrompt="1"/>
          </p:nvPr>
        </p:nvSpPr>
        <p:spPr>
          <a:xfrm>
            <a:off x="-501161" y="1167535"/>
            <a:ext cx="245614" cy="351000"/>
          </a:xfrm>
          <a:solidFill>
            <a:schemeClr val="bg2"/>
          </a:solidFill>
        </p:spPr>
        <p:txBody>
          <a:bodyPr anchor="ctr">
            <a:normAutofit/>
          </a:bodyPr>
          <a:lstStyle>
            <a:lvl1pPr marL="0" indent="0" algn="ctr">
              <a:buNone/>
              <a:defRPr sz="900"/>
            </a:lvl1pPr>
          </a:lstStyle>
          <a:p>
            <a:r>
              <a:rPr lang="en-CA" dirty="0"/>
              <a:t>3</a:t>
            </a:r>
          </a:p>
        </p:txBody>
      </p:sp>
      <p:sp>
        <p:nvSpPr>
          <p:cNvPr id="12" name="SmartArt Placeholder 4"/>
          <p:cNvSpPr>
            <a:spLocks noGrp="1"/>
          </p:cNvSpPr>
          <p:nvPr>
            <p:ph type="dgm" sz="quarter" idx="64" hasCustomPrompt="1"/>
          </p:nvPr>
        </p:nvSpPr>
        <p:spPr>
          <a:xfrm>
            <a:off x="-501161" y="1518535"/>
            <a:ext cx="245614" cy="351000"/>
          </a:xfrm>
          <a:solidFill>
            <a:schemeClr val="bg2"/>
          </a:solidFill>
        </p:spPr>
        <p:txBody>
          <a:bodyPr anchor="ctr">
            <a:normAutofit/>
          </a:bodyPr>
          <a:lstStyle>
            <a:lvl1pPr marL="0" indent="0" algn="ctr">
              <a:buNone/>
              <a:defRPr sz="900"/>
            </a:lvl1pPr>
          </a:lstStyle>
          <a:p>
            <a:r>
              <a:rPr lang="en-CA" dirty="0"/>
              <a:t>4</a:t>
            </a:r>
          </a:p>
        </p:txBody>
      </p:sp>
      <p:sp>
        <p:nvSpPr>
          <p:cNvPr id="13" name="SmartArt Placeholder 4"/>
          <p:cNvSpPr>
            <a:spLocks noGrp="1"/>
          </p:cNvSpPr>
          <p:nvPr>
            <p:ph type="dgm" sz="quarter" idx="65" hasCustomPrompt="1"/>
          </p:nvPr>
        </p:nvSpPr>
        <p:spPr>
          <a:xfrm>
            <a:off x="-501161" y="1869535"/>
            <a:ext cx="245614" cy="351000"/>
          </a:xfrm>
          <a:solidFill>
            <a:schemeClr val="bg2"/>
          </a:solidFill>
        </p:spPr>
        <p:txBody>
          <a:bodyPr anchor="ctr">
            <a:normAutofit/>
          </a:bodyPr>
          <a:lstStyle>
            <a:lvl1pPr marL="0" indent="0" algn="ctr">
              <a:buNone/>
              <a:defRPr sz="900"/>
            </a:lvl1pPr>
          </a:lstStyle>
          <a:p>
            <a:r>
              <a:rPr lang="en-CA" dirty="0"/>
              <a:t>5</a:t>
            </a:r>
          </a:p>
        </p:txBody>
      </p:sp>
      <p:sp>
        <p:nvSpPr>
          <p:cNvPr id="14" name="SmartArt Placeholder 4"/>
          <p:cNvSpPr>
            <a:spLocks noGrp="1"/>
          </p:cNvSpPr>
          <p:nvPr>
            <p:ph type="dgm" sz="quarter" idx="66" hasCustomPrompt="1"/>
          </p:nvPr>
        </p:nvSpPr>
        <p:spPr>
          <a:xfrm>
            <a:off x="-501161" y="2220535"/>
            <a:ext cx="245614" cy="351000"/>
          </a:xfrm>
          <a:solidFill>
            <a:schemeClr val="bg2"/>
          </a:solidFill>
        </p:spPr>
        <p:txBody>
          <a:bodyPr anchor="ctr">
            <a:normAutofit/>
          </a:bodyPr>
          <a:lstStyle>
            <a:lvl1pPr marL="0" indent="0" algn="ctr">
              <a:buNone/>
              <a:defRPr sz="900"/>
            </a:lvl1pPr>
          </a:lstStyle>
          <a:p>
            <a:r>
              <a:rPr lang="en-CA" dirty="0"/>
              <a:t>6</a:t>
            </a:r>
          </a:p>
        </p:txBody>
      </p:sp>
      <p:sp>
        <p:nvSpPr>
          <p:cNvPr id="15" name="SmartArt Placeholder 4"/>
          <p:cNvSpPr>
            <a:spLocks noGrp="1"/>
          </p:cNvSpPr>
          <p:nvPr>
            <p:ph type="dgm" sz="quarter" idx="67" hasCustomPrompt="1"/>
          </p:nvPr>
        </p:nvSpPr>
        <p:spPr>
          <a:xfrm>
            <a:off x="-501161" y="2571535"/>
            <a:ext cx="245614" cy="351000"/>
          </a:xfrm>
          <a:solidFill>
            <a:schemeClr val="bg2"/>
          </a:solidFill>
        </p:spPr>
        <p:txBody>
          <a:bodyPr anchor="ctr">
            <a:normAutofit/>
          </a:bodyPr>
          <a:lstStyle>
            <a:lvl1pPr marL="0" indent="0" algn="ctr">
              <a:buNone/>
              <a:defRPr sz="900"/>
            </a:lvl1pPr>
          </a:lstStyle>
          <a:p>
            <a:r>
              <a:rPr lang="en-CA" dirty="0"/>
              <a:t>7</a:t>
            </a:r>
          </a:p>
        </p:txBody>
      </p:sp>
      <p:sp>
        <p:nvSpPr>
          <p:cNvPr id="16" name="SmartArt Placeholder 4"/>
          <p:cNvSpPr>
            <a:spLocks noGrp="1"/>
          </p:cNvSpPr>
          <p:nvPr>
            <p:ph type="dgm" sz="quarter" idx="68" hasCustomPrompt="1"/>
          </p:nvPr>
        </p:nvSpPr>
        <p:spPr>
          <a:xfrm>
            <a:off x="-501161" y="2922535"/>
            <a:ext cx="245614" cy="351000"/>
          </a:xfrm>
          <a:solidFill>
            <a:schemeClr val="bg2"/>
          </a:solidFill>
        </p:spPr>
        <p:txBody>
          <a:bodyPr anchor="ctr">
            <a:normAutofit/>
          </a:bodyPr>
          <a:lstStyle>
            <a:lvl1pPr marL="0" indent="0" algn="ctr">
              <a:buNone/>
              <a:defRPr sz="900"/>
            </a:lvl1pPr>
          </a:lstStyle>
          <a:p>
            <a:r>
              <a:rPr lang="en-CA" dirty="0"/>
              <a:t>8</a:t>
            </a:r>
          </a:p>
        </p:txBody>
      </p:sp>
      <p:sp>
        <p:nvSpPr>
          <p:cNvPr id="17" name="SmartArt Placeholder 4"/>
          <p:cNvSpPr>
            <a:spLocks noGrp="1"/>
          </p:cNvSpPr>
          <p:nvPr>
            <p:ph type="dgm" sz="quarter" idx="69" hasCustomPrompt="1"/>
          </p:nvPr>
        </p:nvSpPr>
        <p:spPr>
          <a:xfrm>
            <a:off x="-501161" y="3273535"/>
            <a:ext cx="245614" cy="351000"/>
          </a:xfrm>
          <a:solidFill>
            <a:schemeClr val="bg2"/>
          </a:solidFill>
        </p:spPr>
        <p:txBody>
          <a:bodyPr anchor="ctr">
            <a:normAutofit/>
          </a:bodyPr>
          <a:lstStyle>
            <a:lvl1pPr marL="0" indent="0" algn="ctr">
              <a:buNone/>
              <a:defRPr sz="900"/>
            </a:lvl1pPr>
          </a:lstStyle>
          <a:p>
            <a:r>
              <a:rPr lang="en-CA" dirty="0"/>
              <a:t>9</a:t>
            </a:r>
          </a:p>
        </p:txBody>
      </p:sp>
      <p:sp>
        <p:nvSpPr>
          <p:cNvPr id="18" name="SmartArt Placeholder 4"/>
          <p:cNvSpPr>
            <a:spLocks noGrp="1"/>
          </p:cNvSpPr>
          <p:nvPr>
            <p:ph type="dgm" sz="quarter" idx="70" hasCustomPrompt="1"/>
          </p:nvPr>
        </p:nvSpPr>
        <p:spPr>
          <a:xfrm>
            <a:off x="-501161" y="3624535"/>
            <a:ext cx="245614" cy="351000"/>
          </a:xfrm>
          <a:solidFill>
            <a:schemeClr val="bg2"/>
          </a:solidFill>
        </p:spPr>
        <p:txBody>
          <a:bodyPr anchor="ctr">
            <a:normAutofit/>
          </a:bodyPr>
          <a:lstStyle>
            <a:lvl1pPr marL="0" indent="0" algn="ctr">
              <a:buNone/>
              <a:defRPr sz="900"/>
            </a:lvl1pPr>
          </a:lstStyle>
          <a:p>
            <a:r>
              <a:rPr lang="en-CA" dirty="0"/>
              <a:t>10</a:t>
            </a:r>
          </a:p>
        </p:txBody>
      </p:sp>
      <p:sp>
        <p:nvSpPr>
          <p:cNvPr id="19" name="SmartArt Placeholder 4"/>
          <p:cNvSpPr>
            <a:spLocks noGrp="1"/>
          </p:cNvSpPr>
          <p:nvPr>
            <p:ph type="dgm" sz="quarter" idx="71" hasCustomPrompt="1"/>
          </p:nvPr>
        </p:nvSpPr>
        <p:spPr>
          <a:xfrm>
            <a:off x="-501161" y="3977639"/>
            <a:ext cx="245614" cy="351000"/>
          </a:xfrm>
          <a:solidFill>
            <a:schemeClr val="bg2"/>
          </a:solidFill>
        </p:spPr>
        <p:txBody>
          <a:bodyPr anchor="ctr">
            <a:normAutofit/>
          </a:bodyPr>
          <a:lstStyle>
            <a:lvl1pPr marL="0" indent="0" algn="ctr">
              <a:buNone/>
              <a:defRPr sz="900"/>
            </a:lvl1pPr>
          </a:lstStyle>
          <a:p>
            <a:r>
              <a:rPr lang="en-CA" dirty="0"/>
              <a:t>11</a:t>
            </a:r>
          </a:p>
        </p:txBody>
      </p:sp>
      <p:sp>
        <p:nvSpPr>
          <p:cNvPr id="20" name="SmartArt Placeholder 4"/>
          <p:cNvSpPr>
            <a:spLocks noGrp="1"/>
          </p:cNvSpPr>
          <p:nvPr>
            <p:ph type="dgm" sz="quarter" idx="72" hasCustomPrompt="1"/>
          </p:nvPr>
        </p:nvSpPr>
        <p:spPr>
          <a:xfrm>
            <a:off x="-501161" y="4326966"/>
            <a:ext cx="245614" cy="351000"/>
          </a:xfrm>
          <a:solidFill>
            <a:schemeClr val="bg2"/>
          </a:solidFill>
        </p:spPr>
        <p:txBody>
          <a:bodyPr anchor="ctr">
            <a:normAutofit/>
          </a:bodyPr>
          <a:lstStyle>
            <a:lvl1pPr marL="0" indent="0" algn="ctr">
              <a:buNone/>
              <a:defRPr sz="900"/>
            </a:lvl1pPr>
          </a:lstStyle>
          <a:p>
            <a:r>
              <a:rPr lang="en-CA" dirty="0"/>
              <a:t>12</a:t>
            </a:r>
          </a:p>
        </p:txBody>
      </p:sp>
      <p:sp>
        <p:nvSpPr>
          <p:cNvPr id="21" name="SmartArt Placeholder 4"/>
          <p:cNvSpPr>
            <a:spLocks noGrp="1"/>
          </p:cNvSpPr>
          <p:nvPr>
            <p:ph type="dgm" sz="quarter" idx="73" hasCustomPrompt="1"/>
          </p:nvPr>
        </p:nvSpPr>
        <p:spPr>
          <a:xfrm>
            <a:off x="548879" y="-378476"/>
            <a:ext cx="504900" cy="162000"/>
          </a:xfrm>
          <a:solidFill>
            <a:schemeClr val="bg2"/>
          </a:solidFill>
        </p:spPr>
        <p:txBody>
          <a:bodyPr anchor="ctr">
            <a:normAutofit/>
          </a:bodyPr>
          <a:lstStyle>
            <a:lvl1pPr marL="0" indent="0" algn="ctr">
              <a:buNone/>
              <a:defRPr sz="900"/>
            </a:lvl1pPr>
          </a:lstStyle>
          <a:p>
            <a:r>
              <a:rPr lang="en-CA" dirty="0"/>
              <a:t>1</a:t>
            </a:r>
          </a:p>
        </p:txBody>
      </p:sp>
      <p:sp>
        <p:nvSpPr>
          <p:cNvPr id="22" name="SmartArt Placeholder 4"/>
          <p:cNvSpPr>
            <a:spLocks noGrp="1"/>
          </p:cNvSpPr>
          <p:nvPr>
            <p:ph type="dgm" sz="quarter" idx="74" hasCustomPrompt="1"/>
          </p:nvPr>
        </p:nvSpPr>
        <p:spPr>
          <a:xfrm>
            <a:off x="1234679" y="-378476"/>
            <a:ext cx="504900" cy="162000"/>
          </a:xfrm>
          <a:solidFill>
            <a:schemeClr val="bg2"/>
          </a:solidFill>
        </p:spPr>
        <p:txBody>
          <a:bodyPr anchor="ctr">
            <a:normAutofit/>
          </a:bodyPr>
          <a:lstStyle>
            <a:lvl1pPr marL="0" indent="0" algn="ctr">
              <a:buNone/>
              <a:defRPr sz="900"/>
            </a:lvl1pPr>
          </a:lstStyle>
          <a:p>
            <a:r>
              <a:rPr lang="en-CA" dirty="0"/>
              <a:t>2</a:t>
            </a:r>
          </a:p>
        </p:txBody>
      </p:sp>
      <p:sp>
        <p:nvSpPr>
          <p:cNvPr id="23" name="SmartArt Placeholder 4"/>
          <p:cNvSpPr>
            <a:spLocks noGrp="1"/>
          </p:cNvSpPr>
          <p:nvPr>
            <p:ph type="dgm" sz="quarter" idx="75" hasCustomPrompt="1"/>
          </p:nvPr>
        </p:nvSpPr>
        <p:spPr>
          <a:xfrm>
            <a:off x="1920478" y="-378476"/>
            <a:ext cx="504900" cy="162000"/>
          </a:xfrm>
          <a:solidFill>
            <a:schemeClr val="bg2"/>
          </a:solidFill>
        </p:spPr>
        <p:txBody>
          <a:bodyPr anchor="ctr">
            <a:normAutofit/>
          </a:bodyPr>
          <a:lstStyle>
            <a:lvl1pPr marL="0" indent="0" algn="ctr">
              <a:buNone/>
              <a:defRPr sz="900"/>
            </a:lvl1pPr>
          </a:lstStyle>
          <a:p>
            <a:r>
              <a:rPr lang="en-CA" dirty="0"/>
              <a:t>3</a:t>
            </a:r>
          </a:p>
        </p:txBody>
      </p:sp>
      <p:sp>
        <p:nvSpPr>
          <p:cNvPr id="24" name="SmartArt Placeholder 4"/>
          <p:cNvSpPr>
            <a:spLocks noGrp="1"/>
          </p:cNvSpPr>
          <p:nvPr>
            <p:ph type="dgm" sz="quarter" idx="76" hasCustomPrompt="1"/>
          </p:nvPr>
        </p:nvSpPr>
        <p:spPr>
          <a:xfrm>
            <a:off x="2606279" y="-378476"/>
            <a:ext cx="504900" cy="162000"/>
          </a:xfrm>
          <a:solidFill>
            <a:schemeClr val="bg2"/>
          </a:solidFill>
        </p:spPr>
        <p:txBody>
          <a:bodyPr anchor="ctr">
            <a:normAutofit/>
          </a:bodyPr>
          <a:lstStyle>
            <a:lvl1pPr marL="0" indent="0" algn="ctr">
              <a:buNone/>
              <a:defRPr sz="900"/>
            </a:lvl1pPr>
          </a:lstStyle>
          <a:p>
            <a:r>
              <a:rPr lang="en-CA" dirty="0"/>
              <a:t>4</a:t>
            </a:r>
          </a:p>
        </p:txBody>
      </p:sp>
      <p:sp>
        <p:nvSpPr>
          <p:cNvPr id="25" name="SmartArt Placeholder 4"/>
          <p:cNvSpPr>
            <a:spLocks noGrp="1"/>
          </p:cNvSpPr>
          <p:nvPr>
            <p:ph type="dgm" sz="quarter" idx="77" hasCustomPrompt="1"/>
          </p:nvPr>
        </p:nvSpPr>
        <p:spPr>
          <a:xfrm>
            <a:off x="3292079" y="-378476"/>
            <a:ext cx="504900" cy="162000"/>
          </a:xfrm>
          <a:solidFill>
            <a:schemeClr val="bg2"/>
          </a:solidFill>
        </p:spPr>
        <p:txBody>
          <a:bodyPr anchor="ctr">
            <a:normAutofit/>
          </a:bodyPr>
          <a:lstStyle>
            <a:lvl1pPr marL="0" indent="0" algn="ctr">
              <a:buNone/>
              <a:defRPr sz="900"/>
            </a:lvl1pPr>
          </a:lstStyle>
          <a:p>
            <a:r>
              <a:rPr lang="en-CA" dirty="0"/>
              <a:t>5</a:t>
            </a:r>
          </a:p>
        </p:txBody>
      </p:sp>
      <p:sp>
        <p:nvSpPr>
          <p:cNvPr id="26" name="SmartArt Placeholder 4"/>
          <p:cNvSpPr>
            <a:spLocks noGrp="1"/>
          </p:cNvSpPr>
          <p:nvPr>
            <p:ph type="dgm" sz="quarter" idx="78" hasCustomPrompt="1"/>
          </p:nvPr>
        </p:nvSpPr>
        <p:spPr>
          <a:xfrm>
            <a:off x="3977879" y="-378476"/>
            <a:ext cx="504900" cy="162000"/>
          </a:xfrm>
          <a:solidFill>
            <a:schemeClr val="bg2"/>
          </a:solidFill>
        </p:spPr>
        <p:txBody>
          <a:bodyPr anchor="ctr">
            <a:normAutofit/>
          </a:bodyPr>
          <a:lstStyle>
            <a:lvl1pPr marL="0" indent="0" algn="ctr">
              <a:buNone/>
              <a:defRPr sz="900"/>
            </a:lvl1pPr>
          </a:lstStyle>
          <a:p>
            <a:r>
              <a:rPr lang="en-CA" dirty="0"/>
              <a:t>6</a:t>
            </a:r>
          </a:p>
        </p:txBody>
      </p:sp>
      <p:sp>
        <p:nvSpPr>
          <p:cNvPr id="27" name="SmartArt Placeholder 4"/>
          <p:cNvSpPr>
            <a:spLocks noGrp="1"/>
          </p:cNvSpPr>
          <p:nvPr>
            <p:ph type="dgm" sz="quarter" idx="79" hasCustomPrompt="1"/>
          </p:nvPr>
        </p:nvSpPr>
        <p:spPr>
          <a:xfrm>
            <a:off x="4663678" y="-378476"/>
            <a:ext cx="504900" cy="162000"/>
          </a:xfrm>
          <a:solidFill>
            <a:schemeClr val="bg2"/>
          </a:solidFill>
        </p:spPr>
        <p:txBody>
          <a:bodyPr anchor="ctr">
            <a:normAutofit/>
          </a:bodyPr>
          <a:lstStyle>
            <a:lvl1pPr marL="0" indent="0" algn="ctr">
              <a:buNone/>
              <a:defRPr sz="900"/>
            </a:lvl1pPr>
          </a:lstStyle>
          <a:p>
            <a:r>
              <a:rPr lang="en-CA" dirty="0"/>
              <a:t>7</a:t>
            </a:r>
          </a:p>
        </p:txBody>
      </p:sp>
      <p:sp>
        <p:nvSpPr>
          <p:cNvPr id="28" name="SmartArt Placeholder 4"/>
          <p:cNvSpPr>
            <a:spLocks noGrp="1"/>
          </p:cNvSpPr>
          <p:nvPr>
            <p:ph type="dgm" sz="quarter" idx="80" hasCustomPrompt="1"/>
          </p:nvPr>
        </p:nvSpPr>
        <p:spPr>
          <a:xfrm>
            <a:off x="5349477" y="-378476"/>
            <a:ext cx="504900" cy="162000"/>
          </a:xfrm>
          <a:solidFill>
            <a:schemeClr val="bg2"/>
          </a:solidFill>
        </p:spPr>
        <p:txBody>
          <a:bodyPr anchor="ctr">
            <a:normAutofit/>
          </a:bodyPr>
          <a:lstStyle>
            <a:lvl1pPr marL="0" indent="0" algn="ctr">
              <a:buNone/>
              <a:defRPr sz="900"/>
            </a:lvl1pPr>
          </a:lstStyle>
          <a:p>
            <a:r>
              <a:rPr lang="en-CA" dirty="0"/>
              <a:t>8</a:t>
            </a:r>
          </a:p>
        </p:txBody>
      </p:sp>
      <p:sp>
        <p:nvSpPr>
          <p:cNvPr id="29" name="SmartArt Placeholder 4"/>
          <p:cNvSpPr>
            <a:spLocks noGrp="1"/>
          </p:cNvSpPr>
          <p:nvPr>
            <p:ph type="dgm" sz="quarter" idx="81" hasCustomPrompt="1"/>
          </p:nvPr>
        </p:nvSpPr>
        <p:spPr>
          <a:xfrm>
            <a:off x="6032822" y="-378476"/>
            <a:ext cx="504900" cy="162000"/>
          </a:xfrm>
          <a:solidFill>
            <a:schemeClr val="bg2"/>
          </a:solidFill>
        </p:spPr>
        <p:txBody>
          <a:bodyPr anchor="ctr">
            <a:normAutofit/>
          </a:bodyPr>
          <a:lstStyle>
            <a:lvl1pPr marL="0" indent="0" algn="ctr">
              <a:buNone/>
              <a:defRPr sz="900"/>
            </a:lvl1pPr>
          </a:lstStyle>
          <a:p>
            <a:r>
              <a:rPr lang="en-CA" dirty="0"/>
              <a:t>9</a:t>
            </a:r>
          </a:p>
        </p:txBody>
      </p:sp>
      <p:sp>
        <p:nvSpPr>
          <p:cNvPr id="30" name="SmartArt Placeholder 4"/>
          <p:cNvSpPr>
            <a:spLocks noGrp="1"/>
          </p:cNvSpPr>
          <p:nvPr>
            <p:ph type="dgm" sz="quarter" idx="82" hasCustomPrompt="1"/>
          </p:nvPr>
        </p:nvSpPr>
        <p:spPr>
          <a:xfrm>
            <a:off x="6716166" y="-378476"/>
            <a:ext cx="504900" cy="162000"/>
          </a:xfrm>
          <a:solidFill>
            <a:schemeClr val="bg2"/>
          </a:solidFill>
        </p:spPr>
        <p:txBody>
          <a:bodyPr anchor="ctr">
            <a:normAutofit/>
          </a:bodyPr>
          <a:lstStyle>
            <a:lvl1pPr marL="0" indent="0" algn="ctr">
              <a:buNone/>
              <a:defRPr sz="900"/>
            </a:lvl1pPr>
          </a:lstStyle>
          <a:p>
            <a:r>
              <a:rPr lang="en-CA" dirty="0"/>
              <a:t>10</a:t>
            </a:r>
          </a:p>
        </p:txBody>
      </p:sp>
      <p:sp>
        <p:nvSpPr>
          <p:cNvPr id="31" name="SmartArt Placeholder 4"/>
          <p:cNvSpPr>
            <a:spLocks noGrp="1"/>
          </p:cNvSpPr>
          <p:nvPr>
            <p:ph type="dgm" sz="quarter" idx="83" hasCustomPrompt="1"/>
          </p:nvPr>
        </p:nvSpPr>
        <p:spPr>
          <a:xfrm>
            <a:off x="7404422" y="-378476"/>
            <a:ext cx="504900" cy="162000"/>
          </a:xfrm>
          <a:solidFill>
            <a:schemeClr val="bg2"/>
          </a:solidFill>
        </p:spPr>
        <p:txBody>
          <a:bodyPr anchor="ctr">
            <a:normAutofit/>
          </a:bodyPr>
          <a:lstStyle>
            <a:lvl1pPr marL="0" indent="0" algn="ctr">
              <a:buNone/>
              <a:defRPr sz="900"/>
            </a:lvl1pPr>
          </a:lstStyle>
          <a:p>
            <a:r>
              <a:rPr lang="en-CA" dirty="0"/>
              <a:t>11</a:t>
            </a:r>
          </a:p>
        </p:txBody>
      </p:sp>
      <p:sp>
        <p:nvSpPr>
          <p:cNvPr id="32" name="SmartArt Placeholder 4"/>
          <p:cNvSpPr>
            <a:spLocks noGrp="1"/>
          </p:cNvSpPr>
          <p:nvPr>
            <p:ph type="dgm" sz="quarter" idx="84" hasCustomPrompt="1"/>
          </p:nvPr>
        </p:nvSpPr>
        <p:spPr>
          <a:xfrm>
            <a:off x="8085983" y="-378476"/>
            <a:ext cx="504900" cy="162000"/>
          </a:xfrm>
          <a:solidFill>
            <a:schemeClr val="bg2"/>
          </a:solidFill>
        </p:spPr>
        <p:txBody>
          <a:bodyPr anchor="ctr">
            <a:normAutofit/>
          </a:bodyPr>
          <a:lstStyle>
            <a:lvl1pPr marL="0" indent="0" algn="ctr">
              <a:buNone/>
              <a:defRPr sz="900"/>
            </a:lvl1pPr>
          </a:lstStyle>
          <a:p>
            <a:r>
              <a:rPr lang="en-CA" dirty="0"/>
              <a:t>12</a:t>
            </a:r>
          </a:p>
        </p:txBody>
      </p:sp>
    </p:spTree>
    <p:extLst>
      <p:ext uri="{BB962C8B-B14F-4D97-AF65-F5344CB8AC3E}">
        <p14:creationId xmlns:p14="http://schemas.microsoft.com/office/powerpoint/2010/main" val="280229921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Content slide - blue2 2 +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6537722" y="1"/>
            <a:ext cx="2606277" cy="5143500"/>
          </a:xfrm>
          <a:prstGeom prst="rect">
            <a:avLst/>
          </a:prstGeom>
        </p:spPr>
      </p:pic>
      <p:sp>
        <p:nvSpPr>
          <p:cNvPr id="2" name="Title 1"/>
          <p:cNvSpPr>
            <a:spLocks noGrp="1"/>
          </p:cNvSpPr>
          <p:nvPr>
            <p:ph type="title" hasCustomPrompt="1"/>
          </p:nvPr>
        </p:nvSpPr>
        <p:spPr>
          <a:xfrm>
            <a:off x="548879" y="465536"/>
            <a:ext cx="5305500" cy="402883"/>
          </a:xfrm>
        </p:spPr>
        <p:txBody>
          <a:bodyPr>
            <a:normAutofit/>
          </a:bodyPr>
          <a:lstStyle>
            <a:lvl1pPr>
              <a:defRPr sz="2100"/>
            </a:lvl1pPr>
          </a:lstStyle>
          <a:p>
            <a:r>
              <a:rPr lang="en-US" dirty="0" smtClean="0"/>
              <a:t>Click to add title</a:t>
            </a:r>
            <a:endParaRPr lang="en-CA" dirty="0"/>
          </a:p>
        </p:txBody>
      </p:sp>
      <p:sp>
        <p:nvSpPr>
          <p:cNvPr id="6" name="Media Placeholder 37"/>
          <p:cNvSpPr>
            <a:spLocks noGrp="1"/>
          </p:cNvSpPr>
          <p:nvPr>
            <p:ph type="media" sz="quarter" idx="17" hasCustomPrompt="1"/>
          </p:nvPr>
        </p:nvSpPr>
        <p:spPr>
          <a:xfrm flipH="1">
            <a:off x="548879" y="-261598"/>
            <a:ext cx="504900" cy="169798"/>
          </a:xfrm>
          <a:prstGeom prst="rect">
            <a:avLst/>
          </a:prstGeom>
          <a:solidFill>
            <a:schemeClr val="bg2"/>
          </a:solidFill>
        </p:spPr>
        <p:txBody>
          <a:bodyPr anchor="ctr">
            <a:noAutofit/>
          </a:bodyPr>
          <a:lstStyle>
            <a:lvl1pPr marL="0" indent="0" algn="ctr">
              <a:buNone/>
              <a:defRPr sz="900" b="0">
                <a:solidFill>
                  <a:schemeClr val="bg2">
                    <a:lumMod val="50000"/>
                  </a:schemeClr>
                </a:solidFill>
              </a:defRPr>
            </a:lvl1pPr>
          </a:lstStyle>
          <a:p>
            <a:r>
              <a:rPr lang="en-CA" dirty="0" smtClean="0"/>
              <a:t>1</a:t>
            </a:r>
          </a:p>
        </p:txBody>
      </p:sp>
      <p:sp>
        <p:nvSpPr>
          <p:cNvPr id="7" name="Media Placeholder 37"/>
          <p:cNvSpPr>
            <a:spLocks noGrp="1"/>
          </p:cNvSpPr>
          <p:nvPr>
            <p:ph type="media" sz="quarter" idx="22" hasCustomPrompt="1"/>
          </p:nvPr>
        </p:nvSpPr>
        <p:spPr>
          <a:xfrm flipH="1">
            <a:off x="1234679" y="-261598"/>
            <a:ext cx="504900" cy="169798"/>
          </a:xfrm>
          <a:prstGeom prst="rect">
            <a:avLst/>
          </a:prstGeom>
          <a:solidFill>
            <a:schemeClr val="bg2"/>
          </a:solidFill>
        </p:spPr>
        <p:txBody>
          <a:bodyPr anchor="ctr">
            <a:noAutofit/>
          </a:bodyPr>
          <a:lstStyle>
            <a:lvl1pPr marL="0" indent="0" algn="ctr">
              <a:buNone/>
              <a:defRPr sz="900" b="0">
                <a:solidFill>
                  <a:schemeClr val="bg2">
                    <a:lumMod val="50000"/>
                  </a:schemeClr>
                </a:solidFill>
              </a:defRPr>
            </a:lvl1pPr>
          </a:lstStyle>
          <a:p>
            <a:r>
              <a:rPr lang="en-CA" dirty="0" smtClean="0"/>
              <a:t>2</a:t>
            </a:r>
          </a:p>
        </p:txBody>
      </p:sp>
      <p:sp>
        <p:nvSpPr>
          <p:cNvPr id="8" name="Media Placeholder 37"/>
          <p:cNvSpPr>
            <a:spLocks noGrp="1"/>
          </p:cNvSpPr>
          <p:nvPr>
            <p:ph type="media" sz="quarter" idx="23" hasCustomPrompt="1"/>
          </p:nvPr>
        </p:nvSpPr>
        <p:spPr>
          <a:xfrm flipH="1">
            <a:off x="1920479" y="-261598"/>
            <a:ext cx="504900" cy="169798"/>
          </a:xfrm>
          <a:prstGeom prst="rect">
            <a:avLst/>
          </a:prstGeom>
          <a:solidFill>
            <a:schemeClr val="bg2"/>
          </a:solidFill>
        </p:spPr>
        <p:txBody>
          <a:bodyPr anchor="ctr">
            <a:noAutofit/>
          </a:bodyPr>
          <a:lstStyle>
            <a:lvl1pPr marL="0" indent="0" algn="ctr">
              <a:buNone/>
              <a:defRPr sz="900" b="0">
                <a:solidFill>
                  <a:schemeClr val="bg2">
                    <a:lumMod val="50000"/>
                  </a:schemeClr>
                </a:solidFill>
              </a:defRPr>
            </a:lvl1pPr>
          </a:lstStyle>
          <a:p>
            <a:r>
              <a:rPr lang="en-CA" dirty="0" smtClean="0"/>
              <a:t>3</a:t>
            </a:r>
          </a:p>
        </p:txBody>
      </p:sp>
      <p:sp>
        <p:nvSpPr>
          <p:cNvPr id="9" name="Media Placeholder 37"/>
          <p:cNvSpPr>
            <a:spLocks noGrp="1"/>
          </p:cNvSpPr>
          <p:nvPr>
            <p:ph type="media" sz="quarter" idx="24" hasCustomPrompt="1"/>
          </p:nvPr>
        </p:nvSpPr>
        <p:spPr>
          <a:xfrm flipH="1">
            <a:off x="2606279" y="-261598"/>
            <a:ext cx="504900" cy="169798"/>
          </a:xfrm>
          <a:prstGeom prst="rect">
            <a:avLst/>
          </a:prstGeom>
          <a:solidFill>
            <a:schemeClr val="bg2"/>
          </a:solidFill>
        </p:spPr>
        <p:txBody>
          <a:bodyPr anchor="ctr">
            <a:noAutofit/>
          </a:bodyPr>
          <a:lstStyle>
            <a:lvl1pPr marL="0" indent="0" algn="ctr">
              <a:buNone/>
              <a:defRPr sz="900" b="0">
                <a:solidFill>
                  <a:schemeClr val="bg2">
                    <a:lumMod val="50000"/>
                  </a:schemeClr>
                </a:solidFill>
              </a:defRPr>
            </a:lvl1pPr>
          </a:lstStyle>
          <a:p>
            <a:r>
              <a:rPr lang="en-CA" dirty="0" smtClean="0"/>
              <a:t>4</a:t>
            </a:r>
          </a:p>
        </p:txBody>
      </p:sp>
      <p:sp>
        <p:nvSpPr>
          <p:cNvPr id="10" name="Media Placeholder 37"/>
          <p:cNvSpPr>
            <a:spLocks noGrp="1"/>
          </p:cNvSpPr>
          <p:nvPr>
            <p:ph type="media" sz="quarter" idx="25" hasCustomPrompt="1"/>
          </p:nvPr>
        </p:nvSpPr>
        <p:spPr>
          <a:xfrm flipH="1">
            <a:off x="3293899" y="-261598"/>
            <a:ext cx="504900" cy="169798"/>
          </a:xfrm>
          <a:prstGeom prst="rect">
            <a:avLst/>
          </a:prstGeom>
          <a:solidFill>
            <a:schemeClr val="bg2"/>
          </a:solidFill>
        </p:spPr>
        <p:txBody>
          <a:bodyPr anchor="ctr">
            <a:noAutofit/>
          </a:bodyPr>
          <a:lstStyle>
            <a:lvl1pPr marL="0" indent="0" algn="ctr">
              <a:buNone/>
              <a:defRPr sz="900" b="0">
                <a:solidFill>
                  <a:schemeClr val="bg2">
                    <a:lumMod val="50000"/>
                  </a:schemeClr>
                </a:solidFill>
              </a:defRPr>
            </a:lvl1pPr>
          </a:lstStyle>
          <a:p>
            <a:r>
              <a:rPr lang="en-CA" dirty="0" smtClean="0"/>
              <a:t>5</a:t>
            </a:r>
          </a:p>
        </p:txBody>
      </p:sp>
      <p:sp>
        <p:nvSpPr>
          <p:cNvPr id="11" name="Media Placeholder 37"/>
          <p:cNvSpPr>
            <a:spLocks noGrp="1"/>
          </p:cNvSpPr>
          <p:nvPr>
            <p:ph type="media" sz="quarter" idx="26" hasCustomPrompt="1"/>
          </p:nvPr>
        </p:nvSpPr>
        <p:spPr>
          <a:xfrm flipH="1">
            <a:off x="3977879" y="-261598"/>
            <a:ext cx="504900" cy="169798"/>
          </a:xfrm>
          <a:prstGeom prst="rect">
            <a:avLst/>
          </a:prstGeom>
          <a:solidFill>
            <a:schemeClr val="bg2"/>
          </a:solidFill>
        </p:spPr>
        <p:txBody>
          <a:bodyPr anchor="ctr">
            <a:noAutofit/>
          </a:bodyPr>
          <a:lstStyle>
            <a:lvl1pPr marL="0" indent="0" algn="ctr">
              <a:buNone/>
              <a:defRPr sz="900" b="0">
                <a:solidFill>
                  <a:schemeClr val="bg2">
                    <a:lumMod val="50000"/>
                  </a:schemeClr>
                </a:solidFill>
              </a:defRPr>
            </a:lvl1pPr>
          </a:lstStyle>
          <a:p>
            <a:r>
              <a:rPr lang="en-CA" dirty="0" smtClean="0"/>
              <a:t>6</a:t>
            </a:r>
          </a:p>
        </p:txBody>
      </p:sp>
      <p:sp>
        <p:nvSpPr>
          <p:cNvPr id="12" name="Media Placeholder 37"/>
          <p:cNvSpPr>
            <a:spLocks noGrp="1"/>
          </p:cNvSpPr>
          <p:nvPr>
            <p:ph type="media" sz="quarter" idx="27" hasCustomPrompt="1"/>
          </p:nvPr>
        </p:nvSpPr>
        <p:spPr>
          <a:xfrm flipH="1">
            <a:off x="4663679" y="-261598"/>
            <a:ext cx="504900" cy="169798"/>
          </a:xfrm>
          <a:prstGeom prst="rect">
            <a:avLst/>
          </a:prstGeom>
          <a:solidFill>
            <a:schemeClr val="bg2"/>
          </a:solidFill>
        </p:spPr>
        <p:txBody>
          <a:bodyPr anchor="ctr">
            <a:noAutofit/>
          </a:bodyPr>
          <a:lstStyle>
            <a:lvl1pPr marL="0" indent="0" algn="ctr">
              <a:buNone/>
              <a:defRPr sz="900" b="0">
                <a:solidFill>
                  <a:schemeClr val="bg2">
                    <a:lumMod val="50000"/>
                  </a:schemeClr>
                </a:solidFill>
              </a:defRPr>
            </a:lvl1pPr>
          </a:lstStyle>
          <a:p>
            <a:r>
              <a:rPr lang="en-CA" dirty="0" smtClean="0"/>
              <a:t>7</a:t>
            </a:r>
          </a:p>
        </p:txBody>
      </p:sp>
      <p:sp>
        <p:nvSpPr>
          <p:cNvPr id="13" name="Media Placeholder 37"/>
          <p:cNvSpPr>
            <a:spLocks noGrp="1"/>
          </p:cNvSpPr>
          <p:nvPr>
            <p:ph type="media" sz="quarter" idx="28" hasCustomPrompt="1"/>
          </p:nvPr>
        </p:nvSpPr>
        <p:spPr>
          <a:xfrm flipH="1">
            <a:off x="5349478" y="-261598"/>
            <a:ext cx="504900" cy="169798"/>
          </a:xfrm>
          <a:prstGeom prst="rect">
            <a:avLst/>
          </a:prstGeom>
          <a:solidFill>
            <a:schemeClr val="bg2"/>
          </a:solidFill>
        </p:spPr>
        <p:txBody>
          <a:bodyPr anchor="ctr">
            <a:noAutofit/>
          </a:bodyPr>
          <a:lstStyle>
            <a:lvl1pPr marL="0" indent="0" algn="ctr">
              <a:buNone/>
              <a:defRPr sz="900" b="0">
                <a:solidFill>
                  <a:schemeClr val="bg2">
                    <a:lumMod val="50000"/>
                  </a:schemeClr>
                </a:solidFill>
              </a:defRPr>
            </a:lvl1pPr>
          </a:lstStyle>
          <a:p>
            <a:r>
              <a:rPr lang="en-CA" dirty="0" smtClean="0"/>
              <a:t>8</a:t>
            </a:r>
          </a:p>
        </p:txBody>
      </p:sp>
      <p:sp>
        <p:nvSpPr>
          <p:cNvPr id="14" name="Media Placeholder 37"/>
          <p:cNvSpPr>
            <a:spLocks noGrp="1"/>
          </p:cNvSpPr>
          <p:nvPr>
            <p:ph type="media" sz="quarter" idx="29" hasCustomPrompt="1"/>
          </p:nvPr>
        </p:nvSpPr>
        <p:spPr>
          <a:xfrm flipH="1">
            <a:off x="6032822" y="-261598"/>
            <a:ext cx="504900" cy="169798"/>
          </a:xfrm>
          <a:prstGeom prst="rect">
            <a:avLst/>
          </a:prstGeom>
          <a:solidFill>
            <a:schemeClr val="bg2"/>
          </a:solidFill>
        </p:spPr>
        <p:txBody>
          <a:bodyPr anchor="ctr">
            <a:noAutofit/>
          </a:bodyPr>
          <a:lstStyle>
            <a:lvl1pPr marL="0" indent="0" algn="ctr">
              <a:buNone/>
              <a:defRPr sz="900" b="0">
                <a:solidFill>
                  <a:schemeClr val="bg2">
                    <a:lumMod val="50000"/>
                  </a:schemeClr>
                </a:solidFill>
              </a:defRPr>
            </a:lvl1pPr>
          </a:lstStyle>
          <a:p>
            <a:r>
              <a:rPr lang="en-CA" dirty="0" smtClean="0"/>
              <a:t>9</a:t>
            </a:r>
          </a:p>
        </p:txBody>
      </p:sp>
      <p:sp>
        <p:nvSpPr>
          <p:cNvPr id="15" name="Media Placeholder 37"/>
          <p:cNvSpPr>
            <a:spLocks noGrp="1"/>
          </p:cNvSpPr>
          <p:nvPr>
            <p:ph type="media" sz="quarter" idx="30" hasCustomPrompt="1"/>
          </p:nvPr>
        </p:nvSpPr>
        <p:spPr>
          <a:xfrm flipH="1">
            <a:off x="6716166" y="-261598"/>
            <a:ext cx="504900" cy="169798"/>
          </a:xfrm>
          <a:prstGeom prst="rect">
            <a:avLst/>
          </a:prstGeom>
          <a:solidFill>
            <a:schemeClr val="bg2"/>
          </a:solidFill>
        </p:spPr>
        <p:txBody>
          <a:bodyPr anchor="ctr">
            <a:noAutofit/>
          </a:bodyPr>
          <a:lstStyle>
            <a:lvl1pPr marL="0" indent="0" algn="ctr">
              <a:buNone/>
              <a:defRPr sz="900" b="0">
                <a:solidFill>
                  <a:schemeClr val="bg2">
                    <a:lumMod val="50000"/>
                  </a:schemeClr>
                </a:solidFill>
              </a:defRPr>
            </a:lvl1pPr>
          </a:lstStyle>
          <a:p>
            <a:r>
              <a:rPr lang="en-CA" dirty="0" smtClean="0"/>
              <a:t>10</a:t>
            </a:r>
          </a:p>
        </p:txBody>
      </p:sp>
      <p:sp>
        <p:nvSpPr>
          <p:cNvPr id="16" name="Media Placeholder 37"/>
          <p:cNvSpPr>
            <a:spLocks noGrp="1"/>
          </p:cNvSpPr>
          <p:nvPr>
            <p:ph type="media" sz="quarter" idx="31" hasCustomPrompt="1"/>
          </p:nvPr>
        </p:nvSpPr>
        <p:spPr>
          <a:xfrm flipH="1">
            <a:off x="7404422" y="-261598"/>
            <a:ext cx="504900" cy="169798"/>
          </a:xfrm>
          <a:prstGeom prst="rect">
            <a:avLst/>
          </a:prstGeom>
          <a:solidFill>
            <a:schemeClr val="bg2"/>
          </a:solidFill>
        </p:spPr>
        <p:txBody>
          <a:bodyPr anchor="ctr">
            <a:noAutofit/>
          </a:bodyPr>
          <a:lstStyle>
            <a:lvl1pPr marL="0" indent="0" algn="ctr">
              <a:buNone/>
              <a:defRPr sz="900" b="0">
                <a:solidFill>
                  <a:schemeClr val="bg2">
                    <a:lumMod val="50000"/>
                  </a:schemeClr>
                </a:solidFill>
              </a:defRPr>
            </a:lvl1pPr>
          </a:lstStyle>
          <a:p>
            <a:r>
              <a:rPr lang="en-CA" dirty="0" smtClean="0"/>
              <a:t>11</a:t>
            </a:r>
          </a:p>
        </p:txBody>
      </p:sp>
      <p:sp>
        <p:nvSpPr>
          <p:cNvPr id="17" name="Media Placeholder 37"/>
          <p:cNvSpPr>
            <a:spLocks noGrp="1"/>
          </p:cNvSpPr>
          <p:nvPr>
            <p:ph type="media" sz="quarter" idx="32" hasCustomPrompt="1"/>
          </p:nvPr>
        </p:nvSpPr>
        <p:spPr>
          <a:xfrm flipH="1">
            <a:off x="8090222" y="-261598"/>
            <a:ext cx="504900" cy="169798"/>
          </a:xfrm>
          <a:prstGeom prst="rect">
            <a:avLst/>
          </a:prstGeom>
          <a:solidFill>
            <a:schemeClr val="bg2"/>
          </a:solidFill>
        </p:spPr>
        <p:txBody>
          <a:bodyPr anchor="ctr">
            <a:noAutofit/>
          </a:bodyPr>
          <a:lstStyle>
            <a:lvl1pPr marL="0" indent="0" algn="ctr">
              <a:buNone/>
              <a:defRPr sz="900" b="0">
                <a:solidFill>
                  <a:schemeClr val="bg2">
                    <a:lumMod val="50000"/>
                  </a:schemeClr>
                </a:solidFill>
              </a:defRPr>
            </a:lvl1pPr>
          </a:lstStyle>
          <a:p>
            <a:r>
              <a:rPr lang="en-CA" dirty="0" smtClean="0"/>
              <a:t>12</a:t>
            </a:r>
          </a:p>
        </p:txBody>
      </p:sp>
      <p:sp>
        <p:nvSpPr>
          <p:cNvPr id="18" name="Media Placeholder 37"/>
          <p:cNvSpPr>
            <a:spLocks noGrp="1"/>
          </p:cNvSpPr>
          <p:nvPr>
            <p:ph type="media" sz="quarter" idx="33" hasCustomPrompt="1"/>
          </p:nvPr>
        </p:nvSpPr>
        <p:spPr>
          <a:xfrm flipH="1">
            <a:off x="-333102" y="465535"/>
            <a:ext cx="234815" cy="351000"/>
          </a:xfrm>
          <a:prstGeom prst="rect">
            <a:avLst/>
          </a:prstGeom>
          <a:solidFill>
            <a:schemeClr val="bg2"/>
          </a:solidFill>
        </p:spPr>
        <p:txBody>
          <a:bodyPr anchor="ctr">
            <a:noAutofit/>
          </a:bodyPr>
          <a:lstStyle>
            <a:lvl1pPr marL="0" indent="0" algn="ctr">
              <a:buNone/>
              <a:defRPr sz="900" b="0">
                <a:solidFill>
                  <a:schemeClr val="bg2">
                    <a:lumMod val="50000"/>
                  </a:schemeClr>
                </a:solidFill>
              </a:defRPr>
            </a:lvl1pPr>
          </a:lstStyle>
          <a:p>
            <a:r>
              <a:rPr lang="en-CA" dirty="0" smtClean="0"/>
              <a:t>1</a:t>
            </a:r>
          </a:p>
        </p:txBody>
      </p:sp>
      <p:sp>
        <p:nvSpPr>
          <p:cNvPr id="19" name="Media Placeholder 37"/>
          <p:cNvSpPr>
            <a:spLocks noGrp="1"/>
          </p:cNvSpPr>
          <p:nvPr>
            <p:ph type="media" sz="quarter" idx="40" hasCustomPrompt="1"/>
          </p:nvPr>
        </p:nvSpPr>
        <p:spPr>
          <a:xfrm flipH="1">
            <a:off x="-333102" y="816981"/>
            <a:ext cx="234815" cy="351000"/>
          </a:xfrm>
          <a:prstGeom prst="rect">
            <a:avLst/>
          </a:prstGeom>
          <a:solidFill>
            <a:schemeClr val="bg2"/>
          </a:solidFill>
        </p:spPr>
        <p:txBody>
          <a:bodyPr anchor="ctr">
            <a:noAutofit/>
          </a:bodyPr>
          <a:lstStyle>
            <a:lvl1pPr marL="0" indent="0" algn="ctr">
              <a:buNone/>
              <a:defRPr sz="900" b="0">
                <a:solidFill>
                  <a:schemeClr val="bg2">
                    <a:lumMod val="50000"/>
                  </a:schemeClr>
                </a:solidFill>
              </a:defRPr>
            </a:lvl1pPr>
          </a:lstStyle>
          <a:p>
            <a:r>
              <a:rPr lang="en-CA" dirty="0" smtClean="0"/>
              <a:t>2</a:t>
            </a:r>
          </a:p>
        </p:txBody>
      </p:sp>
      <p:sp>
        <p:nvSpPr>
          <p:cNvPr id="20" name="Media Placeholder 37"/>
          <p:cNvSpPr>
            <a:spLocks noGrp="1"/>
          </p:cNvSpPr>
          <p:nvPr>
            <p:ph type="media" sz="quarter" idx="41" hasCustomPrompt="1"/>
          </p:nvPr>
        </p:nvSpPr>
        <p:spPr>
          <a:xfrm flipH="1">
            <a:off x="-333102" y="1167534"/>
            <a:ext cx="234815" cy="351000"/>
          </a:xfrm>
          <a:prstGeom prst="rect">
            <a:avLst/>
          </a:prstGeom>
          <a:solidFill>
            <a:schemeClr val="bg2"/>
          </a:solidFill>
        </p:spPr>
        <p:txBody>
          <a:bodyPr anchor="ctr">
            <a:noAutofit/>
          </a:bodyPr>
          <a:lstStyle>
            <a:lvl1pPr marL="0" indent="0" algn="ctr">
              <a:buNone/>
              <a:defRPr sz="900" b="0">
                <a:solidFill>
                  <a:schemeClr val="bg2">
                    <a:lumMod val="50000"/>
                  </a:schemeClr>
                </a:solidFill>
              </a:defRPr>
            </a:lvl1pPr>
          </a:lstStyle>
          <a:p>
            <a:r>
              <a:rPr lang="en-CA" dirty="0" smtClean="0"/>
              <a:t>3</a:t>
            </a:r>
          </a:p>
        </p:txBody>
      </p:sp>
      <p:sp>
        <p:nvSpPr>
          <p:cNvPr id="21" name="Media Placeholder 37"/>
          <p:cNvSpPr>
            <a:spLocks noGrp="1"/>
          </p:cNvSpPr>
          <p:nvPr>
            <p:ph type="media" sz="quarter" idx="42" hasCustomPrompt="1"/>
          </p:nvPr>
        </p:nvSpPr>
        <p:spPr>
          <a:xfrm flipH="1">
            <a:off x="-333102" y="1518534"/>
            <a:ext cx="234815" cy="351000"/>
          </a:xfrm>
          <a:prstGeom prst="rect">
            <a:avLst/>
          </a:prstGeom>
          <a:solidFill>
            <a:schemeClr val="bg2"/>
          </a:solidFill>
        </p:spPr>
        <p:txBody>
          <a:bodyPr anchor="ctr">
            <a:noAutofit/>
          </a:bodyPr>
          <a:lstStyle>
            <a:lvl1pPr marL="0" indent="0" algn="ctr">
              <a:buNone/>
              <a:defRPr sz="900" b="0">
                <a:solidFill>
                  <a:schemeClr val="bg2">
                    <a:lumMod val="50000"/>
                  </a:schemeClr>
                </a:solidFill>
              </a:defRPr>
            </a:lvl1pPr>
          </a:lstStyle>
          <a:p>
            <a:r>
              <a:rPr lang="en-CA" dirty="0" smtClean="0"/>
              <a:t>4</a:t>
            </a:r>
          </a:p>
        </p:txBody>
      </p:sp>
      <p:sp>
        <p:nvSpPr>
          <p:cNvPr id="22" name="Media Placeholder 37"/>
          <p:cNvSpPr>
            <a:spLocks noGrp="1"/>
          </p:cNvSpPr>
          <p:nvPr>
            <p:ph type="media" sz="quarter" idx="43" hasCustomPrompt="1"/>
          </p:nvPr>
        </p:nvSpPr>
        <p:spPr>
          <a:xfrm flipH="1">
            <a:off x="-333102" y="1869981"/>
            <a:ext cx="234815" cy="351000"/>
          </a:xfrm>
          <a:prstGeom prst="rect">
            <a:avLst/>
          </a:prstGeom>
          <a:solidFill>
            <a:schemeClr val="bg2"/>
          </a:solidFill>
        </p:spPr>
        <p:txBody>
          <a:bodyPr anchor="ctr">
            <a:noAutofit/>
          </a:bodyPr>
          <a:lstStyle>
            <a:lvl1pPr marL="0" indent="0" algn="ctr">
              <a:buNone/>
              <a:defRPr sz="900" b="0">
                <a:solidFill>
                  <a:schemeClr val="bg2">
                    <a:lumMod val="50000"/>
                  </a:schemeClr>
                </a:solidFill>
              </a:defRPr>
            </a:lvl1pPr>
          </a:lstStyle>
          <a:p>
            <a:r>
              <a:rPr lang="en-CA" dirty="0" smtClean="0"/>
              <a:t>5</a:t>
            </a:r>
          </a:p>
        </p:txBody>
      </p:sp>
      <p:sp>
        <p:nvSpPr>
          <p:cNvPr id="23" name="Media Placeholder 37"/>
          <p:cNvSpPr>
            <a:spLocks noGrp="1"/>
          </p:cNvSpPr>
          <p:nvPr>
            <p:ph type="media" sz="quarter" idx="44" hasCustomPrompt="1"/>
          </p:nvPr>
        </p:nvSpPr>
        <p:spPr>
          <a:xfrm flipH="1">
            <a:off x="-333102" y="2220534"/>
            <a:ext cx="234815" cy="351000"/>
          </a:xfrm>
          <a:prstGeom prst="rect">
            <a:avLst/>
          </a:prstGeom>
          <a:solidFill>
            <a:schemeClr val="bg2"/>
          </a:solidFill>
        </p:spPr>
        <p:txBody>
          <a:bodyPr anchor="ctr">
            <a:noAutofit/>
          </a:bodyPr>
          <a:lstStyle>
            <a:lvl1pPr marL="0" indent="0" algn="ctr">
              <a:buNone/>
              <a:defRPr sz="900" b="0">
                <a:solidFill>
                  <a:schemeClr val="bg2">
                    <a:lumMod val="50000"/>
                  </a:schemeClr>
                </a:solidFill>
              </a:defRPr>
            </a:lvl1pPr>
          </a:lstStyle>
          <a:p>
            <a:r>
              <a:rPr lang="en-CA" dirty="0" smtClean="0"/>
              <a:t>6</a:t>
            </a:r>
          </a:p>
        </p:txBody>
      </p:sp>
      <p:sp>
        <p:nvSpPr>
          <p:cNvPr id="24" name="Media Placeholder 37"/>
          <p:cNvSpPr>
            <a:spLocks noGrp="1"/>
          </p:cNvSpPr>
          <p:nvPr>
            <p:ph type="media" sz="quarter" idx="45" hasCustomPrompt="1"/>
          </p:nvPr>
        </p:nvSpPr>
        <p:spPr>
          <a:xfrm flipH="1">
            <a:off x="-333102" y="2571534"/>
            <a:ext cx="234815" cy="351000"/>
          </a:xfrm>
          <a:prstGeom prst="rect">
            <a:avLst/>
          </a:prstGeom>
          <a:solidFill>
            <a:schemeClr val="bg2"/>
          </a:solidFill>
        </p:spPr>
        <p:txBody>
          <a:bodyPr anchor="ctr">
            <a:noAutofit/>
          </a:bodyPr>
          <a:lstStyle>
            <a:lvl1pPr marL="0" indent="0" algn="ctr">
              <a:buNone/>
              <a:defRPr sz="900" b="0">
                <a:solidFill>
                  <a:schemeClr val="bg2">
                    <a:lumMod val="50000"/>
                  </a:schemeClr>
                </a:solidFill>
              </a:defRPr>
            </a:lvl1pPr>
          </a:lstStyle>
          <a:p>
            <a:r>
              <a:rPr lang="en-CA" dirty="0" smtClean="0"/>
              <a:t>7</a:t>
            </a:r>
          </a:p>
        </p:txBody>
      </p:sp>
      <p:sp>
        <p:nvSpPr>
          <p:cNvPr id="25" name="Media Placeholder 37"/>
          <p:cNvSpPr>
            <a:spLocks noGrp="1"/>
          </p:cNvSpPr>
          <p:nvPr>
            <p:ph type="media" sz="quarter" idx="46" hasCustomPrompt="1"/>
          </p:nvPr>
        </p:nvSpPr>
        <p:spPr>
          <a:xfrm flipH="1">
            <a:off x="-333102" y="2922311"/>
            <a:ext cx="234815" cy="351000"/>
          </a:xfrm>
          <a:prstGeom prst="rect">
            <a:avLst/>
          </a:prstGeom>
          <a:solidFill>
            <a:schemeClr val="bg2"/>
          </a:solidFill>
        </p:spPr>
        <p:txBody>
          <a:bodyPr anchor="ctr">
            <a:noAutofit/>
          </a:bodyPr>
          <a:lstStyle>
            <a:lvl1pPr marL="0" indent="0" algn="ctr">
              <a:buNone/>
              <a:defRPr sz="900" b="0">
                <a:solidFill>
                  <a:schemeClr val="bg2">
                    <a:lumMod val="50000"/>
                  </a:schemeClr>
                </a:solidFill>
              </a:defRPr>
            </a:lvl1pPr>
          </a:lstStyle>
          <a:p>
            <a:r>
              <a:rPr lang="en-CA" dirty="0" smtClean="0"/>
              <a:t>8</a:t>
            </a:r>
          </a:p>
        </p:txBody>
      </p:sp>
      <p:sp>
        <p:nvSpPr>
          <p:cNvPr id="26" name="Media Placeholder 37"/>
          <p:cNvSpPr>
            <a:spLocks noGrp="1"/>
          </p:cNvSpPr>
          <p:nvPr>
            <p:ph type="media" sz="quarter" idx="47" hasCustomPrompt="1"/>
          </p:nvPr>
        </p:nvSpPr>
        <p:spPr>
          <a:xfrm flipH="1">
            <a:off x="-333102" y="3273311"/>
            <a:ext cx="234815" cy="351000"/>
          </a:xfrm>
          <a:prstGeom prst="rect">
            <a:avLst/>
          </a:prstGeom>
          <a:solidFill>
            <a:schemeClr val="bg2"/>
          </a:solidFill>
        </p:spPr>
        <p:txBody>
          <a:bodyPr anchor="ctr">
            <a:noAutofit/>
          </a:bodyPr>
          <a:lstStyle>
            <a:lvl1pPr marL="0" indent="0" algn="ctr">
              <a:buNone/>
              <a:defRPr sz="900" b="0">
                <a:solidFill>
                  <a:schemeClr val="bg2">
                    <a:lumMod val="50000"/>
                  </a:schemeClr>
                </a:solidFill>
              </a:defRPr>
            </a:lvl1pPr>
          </a:lstStyle>
          <a:p>
            <a:r>
              <a:rPr lang="en-CA" dirty="0" smtClean="0"/>
              <a:t>9</a:t>
            </a:r>
          </a:p>
        </p:txBody>
      </p:sp>
      <p:sp>
        <p:nvSpPr>
          <p:cNvPr id="27" name="Media Placeholder 37"/>
          <p:cNvSpPr>
            <a:spLocks noGrp="1"/>
          </p:cNvSpPr>
          <p:nvPr>
            <p:ph type="media" sz="quarter" idx="48" hasCustomPrompt="1"/>
          </p:nvPr>
        </p:nvSpPr>
        <p:spPr>
          <a:xfrm flipH="1">
            <a:off x="-333102" y="3624087"/>
            <a:ext cx="234815" cy="351000"/>
          </a:xfrm>
          <a:prstGeom prst="rect">
            <a:avLst/>
          </a:prstGeom>
          <a:solidFill>
            <a:schemeClr val="bg2"/>
          </a:solidFill>
        </p:spPr>
        <p:txBody>
          <a:bodyPr anchor="ctr">
            <a:noAutofit/>
          </a:bodyPr>
          <a:lstStyle>
            <a:lvl1pPr marL="0" indent="0" algn="ctr">
              <a:buNone/>
              <a:defRPr sz="900" b="0">
                <a:solidFill>
                  <a:schemeClr val="bg2">
                    <a:lumMod val="50000"/>
                  </a:schemeClr>
                </a:solidFill>
              </a:defRPr>
            </a:lvl1pPr>
          </a:lstStyle>
          <a:p>
            <a:r>
              <a:rPr lang="en-CA" dirty="0" smtClean="0"/>
              <a:t>10</a:t>
            </a:r>
          </a:p>
        </p:txBody>
      </p:sp>
      <p:sp>
        <p:nvSpPr>
          <p:cNvPr id="28" name="Media Placeholder 37"/>
          <p:cNvSpPr>
            <a:spLocks noGrp="1"/>
          </p:cNvSpPr>
          <p:nvPr>
            <p:ph type="media" sz="quarter" idx="49" hasCustomPrompt="1"/>
          </p:nvPr>
        </p:nvSpPr>
        <p:spPr>
          <a:xfrm flipH="1">
            <a:off x="-333102" y="3975534"/>
            <a:ext cx="234815" cy="351000"/>
          </a:xfrm>
          <a:prstGeom prst="rect">
            <a:avLst/>
          </a:prstGeom>
          <a:solidFill>
            <a:schemeClr val="bg2"/>
          </a:solidFill>
        </p:spPr>
        <p:txBody>
          <a:bodyPr anchor="ctr">
            <a:noAutofit/>
          </a:bodyPr>
          <a:lstStyle>
            <a:lvl1pPr marL="0" indent="0" algn="ctr">
              <a:buNone/>
              <a:defRPr sz="900" b="0">
                <a:solidFill>
                  <a:schemeClr val="bg2">
                    <a:lumMod val="50000"/>
                  </a:schemeClr>
                </a:solidFill>
              </a:defRPr>
            </a:lvl1pPr>
          </a:lstStyle>
          <a:p>
            <a:r>
              <a:rPr lang="en-CA" dirty="0" smtClean="0"/>
              <a:t>11</a:t>
            </a:r>
          </a:p>
        </p:txBody>
      </p:sp>
      <p:sp>
        <p:nvSpPr>
          <p:cNvPr id="29" name="Media Placeholder 37"/>
          <p:cNvSpPr>
            <a:spLocks noGrp="1"/>
          </p:cNvSpPr>
          <p:nvPr>
            <p:ph type="media" sz="quarter" idx="50" hasCustomPrompt="1"/>
          </p:nvPr>
        </p:nvSpPr>
        <p:spPr>
          <a:xfrm flipH="1">
            <a:off x="-333102" y="4326966"/>
            <a:ext cx="234815" cy="351000"/>
          </a:xfrm>
          <a:prstGeom prst="rect">
            <a:avLst/>
          </a:prstGeom>
          <a:solidFill>
            <a:schemeClr val="bg2"/>
          </a:solidFill>
        </p:spPr>
        <p:txBody>
          <a:bodyPr anchor="ctr">
            <a:noAutofit/>
          </a:bodyPr>
          <a:lstStyle>
            <a:lvl1pPr marL="0" indent="0" algn="ctr">
              <a:buNone/>
              <a:defRPr sz="900" b="0">
                <a:solidFill>
                  <a:schemeClr val="bg2">
                    <a:lumMod val="50000"/>
                  </a:schemeClr>
                </a:solidFill>
              </a:defRPr>
            </a:lvl1pPr>
          </a:lstStyle>
          <a:p>
            <a:r>
              <a:rPr lang="en-CA" dirty="0" smtClean="0"/>
              <a:t>12</a:t>
            </a:r>
          </a:p>
        </p:txBody>
      </p:sp>
      <p:sp>
        <p:nvSpPr>
          <p:cNvPr id="35" name="Subtitle 2"/>
          <p:cNvSpPr>
            <a:spLocks noGrp="1"/>
          </p:cNvSpPr>
          <p:nvPr>
            <p:ph type="subTitle" idx="51" hasCustomPrompt="1"/>
          </p:nvPr>
        </p:nvSpPr>
        <p:spPr>
          <a:xfrm>
            <a:off x="548879" y="860797"/>
            <a:ext cx="5305500" cy="440501"/>
          </a:xfrm>
        </p:spPr>
        <p:txBody>
          <a:bodyPr>
            <a:normAutofit/>
          </a:bodyPr>
          <a:lstStyle>
            <a:lvl1pPr marL="0" indent="0" algn="l">
              <a:buNone/>
              <a:defRPr sz="1700">
                <a:solidFill>
                  <a:schemeClr val="tx1"/>
                </a:solidFill>
                <a:latin typeface="Helvetica LT Pro" panose="020B0504020202020204" pitchFamily="34" charset="0"/>
              </a:defRPr>
            </a:lvl1pPr>
            <a:lvl2pPr marL="342900" indent="0" algn="ctr">
              <a:buNone/>
              <a:defRPr sz="1500"/>
            </a:lvl2pPr>
            <a:lvl3pPr marL="685800" indent="0" algn="ctr">
              <a:buNone/>
              <a:defRPr sz="140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smtClean="0"/>
              <a:t>Click to add subtitle</a:t>
            </a:r>
            <a:endParaRPr lang="en-CA" dirty="0"/>
          </a:p>
        </p:txBody>
      </p:sp>
      <p:sp>
        <p:nvSpPr>
          <p:cNvPr id="30" name="Slide Number Placeholder 5"/>
          <p:cNvSpPr>
            <a:spLocks noGrp="1"/>
          </p:cNvSpPr>
          <p:nvPr>
            <p:ph type="sldNum" sz="quarter" idx="4"/>
          </p:nvPr>
        </p:nvSpPr>
        <p:spPr>
          <a:xfrm>
            <a:off x="548878" y="4730621"/>
            <a:ext cx="625652" cy="360225"/>
          </a:xfrm>
          <a:prstGeom prst="rect">
            <a:avLst/>
          </a:prstGeom>
        </p:spPr>
        <p:txBody>
          <a:bodyPr vert="horz" lIns="0" tIns="0" rIns="0" bIns="0" rtlCol="0" anchor="ctr"/>
          <a:lstStyle>
            <a:lvl1pPr algn="l">
              <a:defRPr sz="800">
                <a:solidFill>
                  <a:schemeClr val="tx1">
                    <a:lumMod val="40000"/>
                    <a:lumOff val="60000"/>
                  </a:schemeClr>
                </a:solidFill>
                <a:latin typeface="Helvetica LT Pro Light" panose="020B0303020202020204" pitchFamily="34" charset="0"/>
              </a:defRPr>
            </a:lvl1pPr>
          </a:lstStyle>
          <a:p>
            <a:fld id="{780B06CC-C0A2-4689-8A2C-818BEBBCE2FD}" type="slidenum">
              <a:rPr lang="en-CA" smtClean="0">
                <a:solidFill>
                  <a:prstClr val="black">
                    <a:lumMod val="40000"/>
                    <a:lumOff val="60000"/>
                  </a:prstClr>
                </a:solidFill>
              </a:rPr>
              <a:pPr/>
              <a:t>‹#›</a:t>
            </a:fld>
            <a:endParaRPr lang="en-CA">
              <a:solidFill>
                <a:prstClr val="black">
                  <a:lumMod val="40000"/>
                  <a:lumOff val="60000"/>
                </a:prstClr>
              </a:solidFill>
            </a:endParaRPr>
          </a:p>
        </p:txBody>
      </p:sp>
      <p:sp>
        <p:nvSpPr>
          <p:cNvPr id="32" name="Content Placeholder 5"/>
          <p:cNvSpPr>
            <a:spLocks noGrp="1"/>
          </p:cNvSpPr>
          <p:nvPr>
            <p:ph sz="quarter" idx="11"/>
          </p:nvPr>
        </p:nvSpPr>
        <p:spPr>
          <a:xfrm>
            <a:off x="548878" y="1374709"/>
            <a:ext cx="5305501" cy="3303259"/>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
        <p:nvSpPr>
          <p:cNvPr id="37" name="Isosceles Triangle 36"/>
          <p:cNvSpPr/>
          <p:nvPr userDrawn="1"/>
        </p:nvSpPr>
        <p:spPr>
          <a:xfrm>
            <a:off x="7756939" y="5061099"/>
            <a:ext cx="178801" cy="89401"/>
          </a:xfrm>
          <a:prstGeom prst="triangle">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defTabSz="685800"/>
            <a:endParaRPr lang="en-CA" sz="1400">
              <a:solidFill>
                <a:prstClr val="white"/>
              </a:solidFill>
              <a:latin typeface="Arial"/>
            </a:endParaRPr>
          </a:p>
        </p:txBody>
      </p:sp>
      <p:sp>
        <p:nvSpPr>
          <p:cNvPr id="38" name="Text Placeholder 2"/>
          <p:cNvSpPr>
            <a:spLocks noGrp="1"/>
          </p:cNvSpPr>
          <p:nvPr>
            <p:ph type="body" sz="quarter" idx="57" hasCustomPrompt="1"/>
          </p:nvPr>
        </p:nvSpPr>
        <p:spPr>
          <a:xfrm>
            <a:off x="6537723" y="4685341"/>
            <a:ext cx="2606278" cy="291332"/>
          </a:xfrm>
        </p:spPr>
        <p:txBody>
          <a:bodyPr anchor="b">
            <a:normAutofit/>
          </a:bodyPr>
          <a:lstStyle>
            <a:lvl1pPr marL="0" indent="0" algn="ctr">
              <a:buNone/>
              <a:defRPr sz="800" baseline="0">
                <a:solidFill>
                  <a:schemeClr val="bg1"/>
                </a:solidFill>
              </a:defRPr>
            </a:lvl1pPr>
          </a:lstStyle>
          <a:p>
            <a:pPr lvl="0"/>
            <a:r>
              <a:rPr lang="en-CA" dirty="0" smtClean="0"/>
              <a:t> Click to add section name</a:t>
            </a:r>
            <a:endParaRPr lang="en-CA" dirty="0"/>
          </a:p>
        </p:txBody>
      </p:sp>
      <p:sp>
        <p:nvSpPr>
          <p:cNvPr id="39" name="Content Placeholder 4"/>
          <p:cNvSpPr>
            <a:spLocks noGrp="1"/>
          </p:cNvSpPr>
          <p:nvPr>
            <p:ph sz="quarter" idx="53" hasCustomPrompt="1"/>
          </p:nvPr>
        </p:nvSpPr>
        <p:spPr>
          <a:xfrm>
            <a:off x="6716167" y="920129"/>
            <a:ext cx="1878956" cy="2676442"/>
          </a:xfrm>
        </p:spPr>
        <p:txBody>
          <a:bodyPr lIns="81000">
            <a:normAutofit/>
          </a:bodyPr>
          <a:lstStyle>
            <a:lvl1pPr marL="132160" indent="-132160">
              <a:buClr>
                <a:schemeClr val="bg1"/>
              </a:buClr>
              <a:buFont typeface="Arial" panose="020B0604020202020204" pitchFamily="34" charset="0"/>
              <a:buChar char="•"/>
              <a:defRPr sz="1100" baseline="0">
                <a:solidFill>
                  <a:schemeClr val="bg1"/>
                </a:solidFill>
              </a:defRPr>
            </a:lvl1pPr>
            <a:lvl2pPr marL="144066" indent="0">
              <a:buNone/>
              <a:defRPr sz="1100">
                <a:solidFill>
                  <a:schemeClr val="bg1"/>
                </a:solidFill>
              </a:defRPr>
            </a:lvl2pPr>
            <a:lvl3pPr marL="471488" indent="-188119">
              <a:buClr>
                <a:schemeClr val="bg1"/>
              </a:buClr>
              <a:buSzPct val="100000"/>
              <a:defRPr sz="1100">
                <a:solidFill>
                  <a:schemeClr val="bg1"/>
                </a:solidFill>
              </a:defRPr>
            </a:lvl3pPr>
            <a:lvl4pPr marL="671513" indent="-188119">
              <a:defRPr sz="1100">
                <a:solidFill>
                  <a:schemeClr val="bg1"/>
                </a:solidFill>
              </a:defRPr>
            </a:lvl4pPr>
          </a:lstStyle>
          <a:p>
            <a:pPr lvl="0"/>
            <a:r>
              <a:rPr lang="en-US" dirty="0" smtClean="0"/>
              <a:t>Click to add text. Otherwise, this column should be used for placing icons, tables or graphs.</a:t>
            </a:r>
          </a:p>
          <a:p>
            <a:pPr lvl="1"/>
            <a:endParaRPr lang="en-CA" dirty="0"/>
          </a:p>
        </p:txBody>
      </p:sp>
      <p:sp>
        <p:nvSpPr>
          <p:cNvPr id="40" name="Content Placeholder 4"/>
          <p:cNvSpPr>
            <a:spLocks noGrp="1"/>
          </p:cNvSpPr>
          <p:nvPr>
            <p:ph sz="quarter" idx="54" hasCustomPrompt="1"/>
          </p:nvPr>
        </p:nvSpPr>
        <p:spPr>
          <a:xfrm>
            <a:off x="6716167" y="554725"/>
            <a:ext cx="1878956" cy="317849"/>
          </a:xfrm>
        </p:spPr>
        <p:txBody>
          <a:bodyPr lIns="81000">
            <a:normAutofit/>
          </a:bodyPr>
          <a:lstStyle>
            <a:lvl1pPr marL="0" indent="0">
              <a:buClr>
                <a:schemeClr val="bg1"/>
              </a:buClr>
              <a:buFont typeface="Arial" panose="020B0604020202020204" pitchFamily="34" charset="0"/>
              <a:buNone/>
              <a:defRPr sz="1100" cap="all" baseline="0">
                <a:solidFill>
                  <a:schemeClr val="bg1"/>
                </a:solidFill>
                <a:latin typeface="Helvetica LT Pro" panose="020B0504020202020204" pitchFamily="34" charset="0"/>
              </a:defRPr>
            </a:lvl1pPr>
          </a:lstStyle>
          <a:p>
            <a:pPr lvl="0"/>
            <a:r>
              <a:rPr lang="en-US" dirty="0" smtClean="0"/>
              <a:t>Click to add title</a:t>
            </a:r>
            <a:endParaRPr lang="en-CA" dirty="0"/>
          </a:p>
        </p:txBody>
      </p:sp>
    </p:spTree>
    <p:extLst>
      <p:ext uri="{BB962C8B-B14F-4D97-AF65-F5344CB8AC3E}">
        <p14:creationId xmlns:p14="http://schemas.microsoft.com/office/powerpoint/2010/main" val="2920394710"/>
      </p:ext>
    </p:extLst>
  </p:cSld>
  <p:clrMapOvr>
    <a:masterClrMapping/>
  </p:clrMapOvr>
  <p:transition>
    <p:fade/>
  </p:transition>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2"/>
            <a:ext cx="77724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189" indent="0" algn="ctr">
              <a:buNone/>
              <a:defRPr>
                <a:solidFill>
                  <a:schemeClr val="tx1">
                    <a:tint val="75000"/>
                  </a:schemeClr>
                </a:solidFill>
              </a:defRPr>
            </a:lvl2pPr>
            <a:lvl3pPr marL="914378" indent="0" algn="ctr">
              <a:buNone/>
              <a:defRPr>
                <a:solidFill>
                  <a:schemeClr val="tx1">
                    <a:tint val="75000"/>
                  </a:schemeClr>
                </a:solidFill>
              </a:defRPr>
            </a:lvl3pPr>
            <a:lvl4pPr marL="1371566" indent="0" algn="ctr">
              <a:buNone/>
              <a:defRPr>
                <a:solidFill>
                  <a:schemeClr val="tx1">
                    <a:tint val="75000"/>
                  </a:schemeClr>
                </a:solidFill>
              </a:defRPr>
            </a:lvl4pPr>
            <a:lvl5pPr marL="1828754" indent="0" algn="ctr">
              <a:buNone/>
              <a:defRPr>
                <a:solidFill>
                  <a:schemeClr val="tx1">
                    <a:tint val="75000"/>
                  </a:schemeClr>
                </a:solidFill>
              </a:defRPr>
            </a:lvl5pPr>
            <a:lvl6pPr marL="2285943" indent="0" algn="ctr">
              <a:buNone/>
              <a:defRPr>
                <a:solidFill>
                  <a:schemeClr val="tx1">
                    <a:tint val="75000"/>
                  </a:schemeClr>
                </a:solidFill>
              </a:defRPr>
            </a:lvl6pPr>
            <a:lvl7pPr marL="2743132" indent="0" algn="ctr">
              <a:buNone/>
              <a:defRPr>
                <a:solidFill>
                  <a:schemeClr val="tx1">
                    <a:tint val="75000"/>
                  </a:schemeClr>
                </a:solidFill>
              </a:defRPr>
            </a:lvl7pPr>
            <a:lvl8pPr marL="3200320" indent="0" algn="ctr">
              <a:buNone/>
              <a:defRPr>
                <a:solidFill>
                  <a:schemeClr val="tx1">
                    <a:tint val="75000"/>
                  </a:schemeClr>
                </a:solidFill>
              </a:defRPr>
            </a:lvl8pPr>
            <a:lvl9pPr marL="3657509"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a:xfrm>
            <a:off x="457200" y="4767264"/>
            <a:ext cx="2133600" cy="273844"/>
          </a:xfrm>
          <a:prstGeom prst="rect">
            <a:avLst/>
          </a:prstGeom>
        </p:spPr>
        <p:txBody>
          <a:bodyPr lIns="91438" tIns="45719" rIns="91438" bIns="45719"/>
          <a:lstStyle/>
          <a:p>
            <a:pPr defTabSz="685800"/>
            <a:fld id="{9661C593-3501-4190-9DAE-B4F86E98963B}" type="datetimeFigureOut">
              <a:rPr lang="en-US" sz="1400" smtClean="0">
                <a:solidFill>
                  <a:srgbClr val="333F48"/>
                </a:solidFill>
                <a:latin typeface="Arial"/>
              </a:rPr>
              <a:pPr defTabSz="685800"/>
              <a:t>9/8/16</a:t>
            </a:fld>
            <a:endParaRPr lang="en-US" sz="1400">
              <a:solidFill>
                <a:srgbClr val="333F48"/>
              </a:solidFill>
              <a:latin typeface="Arial"/>
            </a:endParaRPr>
          </a:p>
        </p:txBody>
      </p:sp>
      <p:sp>
        <p:nvSpPr>
          <p:cNvPr id="5" name="Footer Placeholder 4"/>
          <p:cNvSpPr>
            <a:spLocks noGrp="1"/>
          </p:cNvSpPr>
          <p:nvPr>
            <p:ph type="ftr" sz="quarter" idx="11"/>
          </p:nvPr>
        </p:nvSpPr>
        <p:spPr/>
        <p:txBody>
          <a:bodyPr/>
          <a:lstStyle/>
          <a:p>
            <a:endParaRPr lang="en-US">
              <a:solidFill>
                <a:srgbClr val="768792"/>
              </a:solidFill>
            </a:endParaRPr>
          </a:p>
        </p:txBody>
      </p:sp>
      <p:sp>
        <p:nvSpPr>
          <p:cNvPr id="6" name="Slide Number Placeholder 5"/>
          <p:cNvSpPr>
            <a:spLocks noGrp="1"/>
          </p:cNvSpPr>
          <p:nvPr>
            <p:ph type="sldNum" sz="quarter" idx="12"/>
          </p:nvPr>
        </p:nvSpPr>
        <p:spPr/>
        <p:txBody>
          <a:bodyPr/>
          <a:lstStyle/>
          <a:p>
            <a:fld id="{5F7A1AC6-9176-4F33-A38C-DB56FF0FDE40}" type="slidenum">
              <a:rPr lang="en-US" smtClean="0">
                <a:solidFill>
                  <a:srgbClr val="768792"/>
                </a:solidFill>
              </a:rPr>
              <a:pPr/>
              <a:t>‹#›</a:t>
            </a:fld>
            <a:endParaRPr lang="en-US">
              <a:solidFill>
                <a:srgbClr val="768792"/>
              </a:solidFill>
            </a:endParaRPr>
          </a:p>
        </p:txBody>
      </p:sp>
    </p:spTree>
    <p:extLst>
      <p:ext uri="{BB962C8B-B14F-4D97-AF65-F5344CB8AC3E}">
        <p14:creationId xmlns:p14="http://schemas.microsoft.com/office/powerpoint/2010/main" val="391060428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Content slide - base 1 +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48878" y="465535"/>
            <a:ext cx="8046245" cy="440983"/>
          </a:xfrm>
        </p:spPr>
        <p:txBody>
          <a:bodyPr/>
          <a:lstStyle>
            <a:lvl1pPr>
              <a:defRPr/>
            </a:lvl1pPr>
          </a:lstStyle>
          <a:p>
            <a:r>
              <a:rPr lang="en-US" dirty="0" smtClean="0"/>
              <a:t>Click to add title</a:t>
            </a:r>
            <a:endParaRPr lang="en-CA" dirty="0"/>
          </a:p>
        </p:txBody>
      </p:sp>
      <p:sp>
        <p:nvSpPr>
          <p:cNvPr id="3" name="Slide Number Placeholder 2"/>
          <p:cNvSpPr>
            <a:spLocks noGrp="1"/>
          </p:cNvSpPr>
          <p:nvPr>
            <p:ph type="sldNum" sz="quarter" idx="10"/>
          </p:nvPr>
        </p:nvSpPr>
        <p:spPr/>
        <p:txBody>
          <a:bodyPr/>
          <a:lstStyle/>
          <a:p>
            <a:fld id="{780B06CC-C0A2-4689-8A2C-818BEBBCE2FD}" type="slidenum">
              <a:rPr lang="en-CA" smtClean="0">
                <a:solidFill>
                  <a:srgbClr val="333F48">
                    <a:lumMod val="40000"/>
                    <a:lumOff val="60000"/>
                  </a:srgbClr>
                </a:solidFill>
              </a:rPr>
              <a:pPr/>
              <a:t>‹#›</a:t>
            </a:fld>
            <a:endParaRPr lang="en-CA" dirty="0">
              <a:solidFill>
                <a:srgbClr val="333F48">
                  <a:lumMod val="40000"/>
                  <a:lumOff val="60000"/>
                </a:srgbClr>
              </a:solidFill>
            </a:endParaRPr>
          </a:p>
        </p:txBody>
      </p:sp>
      <p:sp>
        <p:nvSpPr>
          <p:cNvPr id="6" name="Content Placeholder 5"/>
          <p:cNvSpPr>
            <a:spLocks noGrp="1"/>
          </p:cNvSpPr>
          <p:nvPr>
            <p:ph sz="quarter" idx="11"/>
          </p:nvPr>
        </p:nvSpPr>
        <p:spPr>
          <a:xfrm>
            <a:off x="548878" y="1172766"/>
            <a:ext cx="8046245" cy="3505200"/>
          </a:xfrm>
        </p:spPr>
        <p:txBody>
          <a:bodyPr>
            <a:normAutofit/>
          </a:bodyPr>
          <a:lstStyle>
            <a:lvl1pPr>
              <a:defRPr sz="1400"/>
            </a:lvl1pPr>
            <a:lvl2pPr>
              <a:defRPr sz="1400"/>
            </a:lvl2pPr>
            <a:lvl3pPr>
              <a:defRPr sz="1400"/>
            </a:lvl3pPr>
            <a:lvl4pPr>
              <a:defRPr sz="1400"/>
            </a:lvl4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3" name="Media Placeholder 37"/>
          <p:cNvSpPr>
            <a:spLocks noGrp="1"/>
          </p:cNvSpPr>
          <p:nvPr>
            <p:ph type="media" sz="quarter" idx="17" hasCustomPrompt="1"/>
          </p:nvPr>
        </p:nvSpPr>
        <p:spPr>
          <a:xfrm flipH="1">
            <a:off x="548879" y="-261598"/>
            <a:ext cx="504900" cy="169798"/>
          </a:xfrm>
          <a:prstGeom prst="rect">
            <a:avLst/>
          </a:prstGeom>
          <a:solidFill>
            <a:schemeClr val="bg2"/>
          </a:solidFill>
        </p:spPr>
        <p:txBody>
          <a:bodyPr anchor="ctr">
            <a:noAutofit/>
          </a:bodyPr>
          <a:lstStyle>
            <a:lvl1pPr marL="0" indent="0" algn="ctr">
              <a:buNone/>
              <a:defRPr sz="900" b="0">
                <a:solidFill>
                  <a:schemeClr val="bg2">
                    <a:lumMod val="50000"/>
                  </a:schemeClr>
                </a:solidFill>
              </a:defRPr>
            </a:lvl1pPr>
          </a:lstStyle>
          <a:p>
            <a:r>
              <a:rPr lang="en-CA" dirty="0" smtClean="0"/>
              <a:t>1</a:t>
            </a:r>
          </a:p>
        </p:txBody>
      </p:sp>
      <p:sp>
        <p:nvSpPr>
          <p:cNvPr id="14" name="Media Placeholder 37"/>
          <p:cNvSpPr>
            <a:spLocks noGrp="1"/>
          </p:cNvSpPr>
          <p:nvPr>
            <p:ph type="media" sz="quarter" idx="22" hasCustomPrompt="1"/>
          </p:nvPr>
        </p:nvSpPr>
        <p:spPr>
          <a:xfrm flipH="1">
            <a:off x="1234679" y="-261598"/>
            <a:ext cx="504900" cy="169798"/>
          </a:xfrm>
          <a:prstGeom prst="rect">
            <a:avLst/>
          </a:prstGeom>
          <a:solidFill>
            <a:schemeClr val="bg2"/>
          </a:solidFill>
        </p:spPr>
        <p:txBody>
          <a:bodyPr anchor="ctr">
            <a:noAutofit/>
          </a:bodyPr>
          <a:lstStyle>
            <a:lvl1pPr marL="0" indent="0" algn="ctr">
              <a:buNone/>
              <a:defRPr sz="900" b="0">
                <a:solidFill>
                  <a:schemeClr val="bg2">
                    <a:lumMod val="50000"/>
                  </a:schemeClr>
                </a:solidFill>
              </a:defRPr>
            </a:lvl1pPr>
          </a:lstStyle>
          <a:p>
            <a:r>
              <a:rPr lang="en-CA" dirty="0" smtClean="0"/>
              <a:t>2</a:t>
            </a:r>
          </a:p>
        </p:txBody>
      </p:sp>
      <p:sp>
        <p:nvSpPr>
          <p:cNvPr id="15" name="Media Placeholder 37"/>
          <p:cNvSpPr>
            <a:spLocks noGrp="1"/>
          </p:cNvSpPr>
          <p:nvPr>
            <p:ph type="media" sz="quarter" idx="23" hasCustomPrompt="1"/>
          </p:nvPr>
        </p:nvSpPr>
        <p:spPr>
          <a:xfrm flipH="1">
            <a:off x="1920479" y="-261598"/>
            <a:ext cx="504900" cy="169798"/>
          </a:xfrm>
          <a:prstGeom prst="rect">
            <a:avLst/>
          </a:prstGeom>
          <a:solidFill>
            <a:schemeClr val="bg2"/>
          </a:solidFill>
        </p:spPr>
        <p:txBody>
          <a:bodyPr anchor="ctr">
            <a:noAutofit/>
          </a:bodyPr>
          <a:lstStyle>
            <a:lvl1pPr marL="0" indent="0" algn="ctr">
              <a:buNone/>
              <a:defRPr sz="900" b="0">
                <a:solidFill>
                  <a:schemeClr val="bg2">
                    <a:lumMod val="50000"/>
                  </a:schemeClr>
                </a:solidFill>
              </a:defRPr>
            </a:lvl1pPr>
          </a:lstStyle>
          <a:p>
            <a:r>
              <a:rPr lang="en-CA" dirty="0" smtClean="0"/>
              <a:t>3</a:t>
            </a:r>
          </a:p>
        </p:txBody>
      </p:sp>
      <p:sp>
        <p:nvSpPr>
          <p:cNvPr id="16" name="Media Placeholder 37"/>
          <p:cNvSpPr>
            <a:spLocks noGrp="1"/>
          </p:cNvSpPr>
          <p:nvPr>
            <p:ph type="media" sz="quarter" idx="24" hasCustomPrompt="1"/>
          </p:nvPr>
        </p:nvSpPr>
        <p:spPr>
          <a:xfrm flipH="1">
            <a:off x="2606279" y="-261598"/>
            <a:ext cx="504900" cy="169798"/>
          </a:xfrm>
          <a:prstGeom prst="rect">
            <a:avLst/>
          </a:prstGeom>
          <a:solidFill>
            <a:schemeClr val="bg2"/>
          </a:solidFill>
        </p:spPr>
        <p:txBody>
          <a:bodyPr anchor="ctr">
            <a:noAutofit/>
          </a:bodyPr>
          <a:lstStyle>
            <a:lvl1pPr marL="0" indent="0" algn="ctr">
              <a:buNone/>
              <a:defRPr sz="900" b="0">
                <a:solidFill>
                  <a:schemeClr val="bg2">
                    <a:lumMod val="50000"/>
                  </a:schemeClr>
                </a:solidFill>
              </a:defRPr>
            </a:lvl1pPr>
          </a:lstStyle>
          <a:p>
            <a:r>
              <a:rPr lang="en-CA" dirty="0" smtClean="0"/>
              <a:t>4</a:t>
            </a:r>
          </a:p>
        </p:txBody>
      </p:sp>
      <p:sp>
        <p:nvSpPr>
          <p:cNvPr id="17" name="Media Placeholder 37"/>
          <p:cNvSpPr>
            <a:spLocks noGrp="1"/>
          </p:cNvSpPr>
          <p:nvPr>
            <p:ph type="media" sz="quarter" idx="25" hasCustomPrompt="1"/>
          </p:nvPr>
        </p:nvSpPr>
        <p:spPr>
          <a:xfrm flipH="1">
            <a:off x="3293899" y="-261598"/>
            <a:ext cx="504900" cy="169798"/>
          </a:xfrm>
          <a:prstGeom prst="rect">
            <a:avLst/>
          </a:prstGeom>
          <a:solidFill>
            <a:schemeClr val="bg2"/>
          </a:solidFill>
        </p:spPr>
        <p:txBody>
          <a:bodyPr anchor="ctr">
            <a:noAutofit/>
          </a:bodyPr>
          <a:lstStyle>
            <a:lvl1pPr marL="0" indent="0" algn="ctr">
              <a:buNone/>
              <a:defRPr sz="900" b="0">
                <a:solidFill>
                  <a:schemeClr val="bg2">
                    <a:lumMod val="50000"/>
                  </a:schemeClr>
                </a:solidFill>
              </a:defRPr>
            </a:lvl1pPr>
          </a:lstStyle>
          <a:p>
            <a:r>
              <a:rPr lang="en-CA" dirty="0" smtClean="0"/>
              <a:t>5</a:t>
            </a:r>
          </a:p>
        </p:txBody>
      </p:sp>
      <p:sp>
        <p:nvSpPr>
          <p:cNvPr id="18" name="Media Placeholder 37"/>
          <p:cNvSpPr>
            <a:spLocks noGrp="1"/>
          </p:cNvSpPr>
          <p:nvPr>
            <p:ph type="media" sz="quarter" idx="26" hasCustomPrompt="1"/>
          </p:nvPr>
        </p:nvSpPr>
        <p:spPr>
          <a:xfrm flipH="1">
            <a:off x="3977879" y="-261598"/>
            <a:ext cx="504900" cy="169798"/>
          </a:xfrm>
          <a:prstGeom prst="rect">
            <a:avLst/>
          </a:prstGeom>
          <a:solidFill>
            <a:schemeClr val="bg2"/>
          </a:solidFill>
        </p:spPr>
        <p:txBody>
          <a:bodyPr anchor="ctr">
            <a:noAutofit/>
          </a:bodyPr>
          <a:lstStyle>
            <a:lvl1pPr marL="0" indent="0" algn="ctr">
              <a:buNone/>
              <a:defRPr sz="900" b="0">
                <a:solidFill>
                  <a:schemeClr val="bg2">
                    <a:lumMod val="50000"/>
                  </a:schemeClr>
                </a:solidFill>
              </a:defRPr>
            </a:lvl1pPr>
          </a:lstStyle>
          <a:p>
            <a:r>
              <a:rPr lang="en-CA" dirty="0" smtClean="0"/>
              <a:t>6</a:t>
            </a:r>
          </a:p>
        </p:txBody>
      </p:sp>
      <p:sp>
        <p:nvSpPr>
          <p:cNvPr id="19" name="Media Placeholder 37"/>
          <p:cNvSpPr>
            <a:spLocks noGrp="1"/>
          </p:cNvSpPr>
          <p:nvPr>
            <p:ph type="media" sz="quarter" idx="27" hasCustomPrompt="1"/>
          </p:nvPr>
        </p:nvSpPr>
        <p:spPr>
          <a:xfrm flipH="1">
            <a:off x="4663679" y="-261598"/>
            <a:ext cx="504900" cy="169798"/>
          </a:xfrm>
          <a:prstGeom prst="rect">
            <a:avLst/>
          </a:prstGeom>
          <a:solidFill>
            <a:schemeClr val="bg2"/>
          </a:solidFill>
        </p:spPr>
        <p:txBody>
          <a:bodyPr anchor="ctr">
            <a:noAutofit/>
          </a:bodyPr>
          <a:lstStyle>
            <a:lvl1pPr marL="0" indent="0" algn="ctr">
              <a:buNone/>
              <a:defRPr sz="900" b="0">
                <a:solidFill>
                  <a:schemeClr val="bg2">
                    <a:lumMod val="50000"/>
                  </a:schemeClr>
                </a:solidFill>
              </a:defRPr>
            </a:lvl1pPr>
          </a:lstStyle>
          <a:p>
            <a:r>
              <a:rPr lang="en-CA" dirty="0" smtClean="0"/>
              <a:t>7</a:t>
            </a:r>
          </a:p>
        </p:txBody>
      </p:sp>
      <p:sp>
        <p:nvSpPr>
          <p:cNvPr id="20" name="Media Placeholder 37"/>
          <p:cNvSpPr>
            <a:spLocks noGrp="1"/>
          </p:cNvSpPr>
          <p:nvPr>
            <p:ph type="media" sz="quarter" idx="28" hasCustomPrompt="1"/>
          </p:nvPr>
        </p:nvSpPr>
        <p:spPr>
          <a:xfrm flipH="1">
            <a:off x="5349478" y="-261598"/>
            <a:ext cx="504900" cy="169798"/>
          </a:xfrm>
          <a:prstGeom prst="rect">
            <a:avLst/>
          </a:prstGeom>
          <a:solidFill>
            <a:schemeClr val="bg2"/>
          </a:solidFill>
        </p:spPr>
        <p:txBody>
          <a:bodyPr anchor="ctr">
            <a:noAutofit/>
          </a:bodyPr>
          <a:lstStyle>
            <a:lvl1pPr marL="0" indent="0" algn="ctr">
              <a:buNone/>
              <a:defRPr sz="900" b="0">
                <a:solidFill>
                  <a:schemeClr val="bg2">
                    <a:lumMod val="50000"/>
                  </a:schemeClr>
                </a:solidFill>
              </a:defRPr>
            </a:lvl1pPr>
          </a:lstStyle>
          <a:p>
            <a:r>
              <a:rPr lang="en-CA" dirty="0" smtClean="0"/>
              <a:t>8</a:t>
            </a:r>
          </a:p>
        </p:txBody>
      </p:sp>
      <p:sp>
        <p:nvSpPr>
          <p:cNvPr id="21" name="Media Placeholder 37"/>
          <p:cNvSpPr>
            <a:spLocks noGrp="1"/>
          </p:cNvSpPr>
          <p:nvPr>
            <p:ph type="media" sz="quarter" idx="29" hasCustomPrompt="1"/>
          </p:nvPr>
        </p:nvSpPr>
        <p:spPr>
          <a:xfrm flipH="1">
            <a:off x="6032822" y="-261598"/>
            <a:ext cx="504900" cy="169798"/>
          </a:xfrm>
          <a:prstGeom prst="rect">
            <a:avLst/>
          </a:prstGeom>
          <a:solidFill>
            <a:schemeClr val="bg2"/>
          </a:solidFill>
        </p:spPr>
        <p:txBody>
          <a:bodyPr anchor="ctr">
            <a:noAutofit/>
          </a:bodyPr>
          <a:lstStyle>
            <a:lvl1pPr marL="0" indent="0" algn="ctr">
              <a:buNone/>
              <a:defRPr sz="900" b="0">
                <a:solidFill>
                  <a:schemeClr val="bg2">
                    <a:lumMod val="50000"/>
                  </a:schemeClr>
                </a:solidFill>
              </a:defRPr>
            </a:lvl1pPr>
          </a:lstStyle>
          <a:p>
            <a:r>
              <a:rPr lang="en-CA" dirty="0" smtClean="0"/>
              <a:t>9</a:t>
            </a:r>
          </a:p>
        </p:txBody>
      </p:sp>
      <p:sp>
        <p:nvSpPr>
          <p:cNvPr id="22" name="Media Placeholder 37"/>
          <p:cNvSpPr>
            <a:spLocks noGrp="1"/>
          </p:cNvSpPr>
          <p:nvPr>
            <p:ph type="media" sz="quarter" idx="30" hasCustomPrompt="1"/>
          </p:nvPr>
        </p:nvSpPr>
        <p:spPr>
          <a:xfrm flipH="1">
            <a:off x="6716166" y="-261598"/>
            <a:ext cx="504900" cy="169798"/>
          </a:xfrm>
          <a:prstGeom prst="rect">
            <a:avLst/>
          </a:prstGeom>
          <a:solidFill>
            <a:schemeClr val="bg2"/>
          </a:solidFill>
        </p:spPr>
        <p:txBody>
          <a:bodyPr anchor="ctr">
            <a:noAutofit/>
          </a:bodyPr>
          <a:lstStyle>
            <a:lvl1pPr marL="0" indent="0" algn="ctr">
              <a:buNone/>
              <a:defRPr sz="900" b="0">
                <a:solidFill>
                  <a:schemeClr val="bg2">
                    <a:lumMod val="50000"/>
                  </a:schemeClr>
                </a:solidFill>
              </a:defRPr>
            </a:lvl1pPr>
          </a:lstStyle>
          <a:p>
            <a:r>
              <a:rPr lang="en-CA" dirty="0" smtClean="0"/>
              <a:t>10</a:t>
            </a:r>
          </a:p>
        </p:txBody>
      </p:sp>
      <p:sp>
        <p:nvSpPr>
          <p:cNvPr id="23" name="Media Placeholder 37"/>
          <p:cNvSpPr>
            <a:spLocks noGrp="1"/>
          </p:cNvSpPr>
          <p:nvPr>
            <p:ph type="media" sz="quarter" idx="31" hasCustomPrompt="1"/>
          </p:nvPr>
        </p:nvSpPr>
        <p:spPr>
          <a:xfrm flipH="1">
            <a:off x="7404422" y="-261598"/>
            <a:ext cx="504900" cy="169798"/>
          </a:xfrm>
          <a:prstGeom prst="rect">
            <a:avLst/>
          </a:prstGeom>
          <a:solidFill>
            <a:schemeClr val="bg2"/>
          </a:solidFill>
        </p:spPr>
        <p:txBody>
          <a:bodyPr anchor="ctr">
            <a:noAutofit/>
          </a:bodyPr>
          <a:lstStyle>
            <a:lvl1pPr marL="0" indent="0" algn="ctr">
              <a:buNone/>
              <a:defRPr sz="900" b="0">
                <a:solidFill>
                  <a:schemeClr val="bg2">
                    <a:lumMod val="50000"/>
                  </a:schemeClr>
                </a:solidFill>
              </a:defRPr>
            </a:lvl1pPr>
          </a:lstStyle>
          <a:p>
            <a:r>
              <a:rPr lang="en-CA" dirty="0" smtClean="0"/>
              <a:t>11</a:t>
            </a:r>
          </a:p>
        </p:txBody>
      </p:sp>
      <p:sp>
        <p:nvSpPr>
          <p:cNvPr id="24" name="Media Placeholder 37"/>
          <p:cNvSpPr>
            <a:spLocks noGrp="1"/>
          </p:cNvSpPr>
          <p:nvPr>
            <p:ph type="media" sz="quarter" idx="32" hasCustomPrompt="1"/>
          </p:nvPr>
        </p:nvSpPr>
        <p:spPr>
          <a:xfrm flipH="1">
            <a:off x="8090222" y="-261598"/>
            <a:ext cx="504900" cy="169798"/>
          </a:xfrm>
          <a:prstGeom prst="rect">
            <a:avLst/>
          </a:prstGeom>
          <a:solidFill>
            <a:schemeClr val="bg2"/>
          </a:solidFill>
        </p:spPr>
        <p:txBody>
          <a:bodyPr anchor="ctr">
            <a:noAutofit/>
          </a:bodyPr>
          <a:lstStyle>
            <a:lvl1pPr marL="0" indent="0" algn="ctr">
              <a:buNone/>
              <a:defRPr sz="900" b="0">
                <a:solidFill>
                  <a:schemeClr val="bg2">
                    <a:lumMod val="50000"/>
                  </a:schemeClr>
                </a:solidFill>
              </a:defRPr>
            </a:lvl1pPr>
          </a:lstStyle>
          <a:p>
            <a:r>
              <a:rPr lang="en-CA" dirty="0" smtClean="0"/>
              <a:t>12</a:t>
            </a:r>
          </a:p>
        </p:txBody>
      </p:sp>
      <p:sp>
        <p:nvSpPr>
          <p:cNvPr id="25" name="Media Placeholder 37"/>
          <p:cNvSpPr>
            <a:spLocks noGrp="1"/>
          </p:cNvSpPr>
          <p:nvPr>
            <p:ph type="media" sz="quarter" idx="33" hasCustomPrompt="1"/>
          </p:nvPr>
        </p:nvSpPr>
        <p:spPr>
          <a:xfrm flipH="1">
            <a:off x="-333103" y="465535"/>
            <a:ext cx="234815" cy="351000"/>
          </a:xfrm>
          <a:prstGeom prst="rect">
            <a:avLst/>
          </a:prstGeom>
          <a:solidFill>
            <a:schemeClr val="bg2"/>
          </a:solidFill>
        </p:spPr>
        <p:txBody>
          <a:bodyPr anchor="ctr">
            <a:noAutofit/>
          </a:bodyPr>
          <a:lstStyle>
            <a:lvl1pPr marL="0" indent="0" algn="ctr">
              <a:buNone/>
              <a:defRPr sz="900" b="0">
                <a:solidFill>
                  <a:schemeClr val="bg2">
                    <a:lumMod val="50000"/>
                  </a:schemeClr>
                </a:solidFill>
              </a:defRPr>
            </a:lvl1pPr>
          </a:lstStyle>
          <a:p>
            <a:r>
              <a:rPr lang="en-CA" dirty="0" smtClean="0"/>
              <a:t>1</a:t>
            </a:r>
          </a:p>
        </p:txBody>
      </p:sp>
      <p:sp>
        <p:nvSpPr>
          <p:cNvPr id="26" name="Media Placeholder 37"/>
          <p:cNvSpPr>
            <a:spLocks noGrp="1"/>
          </p:cNvSpPr>
          <p:nvPr>
            <p:ph type="media" sz="quarter" idx="40" hasCustomPrompt="1"/>
          </p:nvPr>
        </p:nvSpPr>
        <p:spPr>
          <a:xfrm flipH="1">
            <a:off x="-333103" y="816981"/>
            <a:ext cx="234815" cy="351000"/>
          </a:xfrm>
          <a:prstGeom prst="rect">
            <a:avLst/>
          </a:prstGeom>
          <a:solidFill>
            <a:schemeClr val="bg2"/>
          </a:solidFill>
        </p:spPr>
        <p:txBody>
          <a:bodyPr anchor="ctr">
            <a:noAutofit/>
          </a:bodyPr>
          <a:lstStyle>
            <a:lvl1pPr marL="0" indent="0" algn="ctr">
              <a:buNone/>
              <a:defRPr sz="900" b="0">
                <a:solidFill>
                  <a:schemeClr val="bg2">
                    <a:lumMod val="50000"/>
                  </a:schemeClr>
                </a:solidFill>
              </a:defRPr>
            </a:lvl1pPr>
          </a:lstStyle>
          <a:p>
            <a:r>
              <a:rPr lang="en-CA" dirty="0" smtClean="0"/>
              <a:t>2</a:t>
            </a:r>
          </a:p>
        </p:txBody>
      </p:sp>
      <p:sp>
        <p:nvSpPr>
          <p:cNvPr id="27" name="Media Placeholder 37"/>
          <p:cNvSpPr>
            <a:spLocks noGrp="1"/>
          </p:cNvSpPr>
          <p:nvPr>
            <p:ph type="media" sz="quarter" idx="41" hasCustomPrompt="1"/>
          </p:nvPr>
        </p:nvSpPr>
        <p:spPr>
          <a:xfrm flipH="1">
            <a:off x="-333103" y="1167534"/>
            <a:ext cx="234815" cy="351000"/>
          </a:xfrm>
          <a:prstGeom prst="rect">
            <a:avLst/>
          </a:prstGeom>
          <a:solidFill>
            <a:schemeClr val="bg2"/>
          </a:solidFill>
        </p:spPr>
        <p:txBody>
          <a:bodyPr anchor="ctr">
            <a:noAutofit/>
          </a:bodyPr>
          <a:lstStyle>
            <a:lvl1pPr marL="0" indent="0" algn="ctr">
              <a:buNone/>
              <a:defRPr sz="900" b="0">
                <a:solidFill>
                  <a:schemeClr val="bg2">
                    <a:lumMod val="50000"/>
                  </a:schemeClr>
                </a:solidFill>
              </a:defRPr>
            </a:lvl1pPr>
          </a:lstStyle>
          <a:p>
            <a:r>
              <a:rPr lang="en-CA" dirty="0" smtClean="0"/>
              <a:t>3</a:t>
            </a:r>
          </a:p>
        </p:txBody>
      </p:sp>
      <p:sp>
        <p:nvSpPr>
          <p:cNvPr id="28" name="Media Placeholder 37"/>
          <p:cNvSpPr>
            <a:spLocks noGrp="1"/>
          </p:cNvSpPr>
          <p:nvPr>
            <p:ph type="media" sz="quarter" idx="42" hasCustomPrompt="1"/>
          </p:nvPr>
        </p:nvSpPr>
        <p:spPr>
          <a:xfrm flipH="1">
            <a:off x="-333103" y="1518534"/>
            <a:ext cx="234815" cy="351000"/>
          </a:xfrm>
          <a:prstGeom prst="rect">
            <a:avLst/>
          </a:prstGeom>
          <a:solidFill>
            <a:schemeClr val="bg2"/>
          </a:solidFill>
        </p:spPr>
        <p:txBody>
          <a:bodyPr anchor="ctr">
            <a:noAutofit/>
          </a:bodyPr>
          <a:lstStyle>
            <a:lvl1pPr marL="0" indent="0" algn="ctr">
              <a:buNone/>
              <a:defRPr sz="900" b="0">
                <a:solidFill>
                  <a:schemeClr val="bg2">
                    <a:lumMod val="50000"/>
                  </a:schemeClr>
                </a:solidFill>
              </a:defRPr>
            </a:lvl1pPr>
          </a:lstStyle>
          <a:p>
            <a:r>
              <a:rPr lang="en-CA" dirty="0" smtClean="0"/>
              <a:t>4</a:t>
            </a:r>
          </a:p>
        </p:txBody>
      </p:sp>
      <p:sp>
        <p:nvSpPr>
          <p:cNvPr id="29" name="Media Placeholder 37"/>
          <p:cNvSpPr>
            <a:spLocks noGrp="1"/>
          </p:cNvSpPr>
          <p:nvPr>
            <p:ph type="media" sz="quarter" idx="43" hasCustomPrompt="1"/>
          </p:nvPr>
        </p:nvSpPr>
        <p:spPr>
          <a:xfrm flipH="1">
            <a:off x="-333103" y="1869981"/>
            <a:ext cx="234815" cy="351000"/>
          </a:xfrm>
          <a:prstGeom prst="rect">
            <a:avLst/>
          </a:prstGeom>
          <a:solidFill>
            <a:schemeClr val="bg2"/>
          </a:solidFill>
        </p:spPr>
        <p:txBody>
          <a:bodyPr anchor="ctr">
            <a:noAutofit/>
          </a:bodyPr>
          <a:lstStyle>
            <a:lvl1pPr marL="0" indent="0" algn="ctr">
              <a:buNone/>
              <a:defRPr sz="900" b="0">
                <a:solidFill>
                  <a:schemeClr val="bg2">
                    <a:lumMod val="50000"/>
                  </a:schemeClr>
                </a:solidFill>
              </a:defRPr>
            </a:lvl1pPr>
          </a:lstStyle>
          <a:p>
            <a:r>
              <a:rPr lang="en-CA" dirty="0" smtClean="0"/>
              <a:t>5</a:t>
            </a:r>
          </a:p>
        </p:txBody>
      </p:sp>
      <p:sp>
        <p:nvSpPr>
          <p:cNvPr id="30" name="Media Placeholder 37"/>
          <p:cNvSpPr>
            <a:spLocks noGrp="1"/>
          </p:cNvSpPr>
          <p:nvPr>
            <p:ph type="media" sz="quarter" idx="44" hasCustomPrompt="1"/>
          </p:nvPr>
        </p:nvSpPr>
        <p:spPr>
          <a:xfrm flipH="1">
            <a:off x="-333103" y="2220534"/>
            <a:ext cx="234815" cy="351000"/>
          </a:xfrm>
          <a:prstGeom prst="rect">
            <a:avLst/>
          </a:prstGeom>
          <a:solidFill>
            <a:schemeClr val="bg2"/>
          </a:solidFill>
        </p:spPr>
        <p:txBody>
          <a:bodyPr anchor="ctr">
            <a:noAutofit/>
          </a:bodyPr>
          <a:lstStyle>
            <a:lvl1pPr marL="0" indent="0" algn="ctr">
              <a:buNone/>
              <a:defRPr sz="900" b="0">
                <a:solidFill>
                  <a:schemeClr val="bg2">
                    <a:lumMod val="50000"/>
                  </a:schemeClr>
                </a:solidFill>
              </a:defRPr>
            </a:lvl1pPr>
          </a:lstStyle>
          <a:p>
            <a:r>
              <a:rPr lang="en-CA" dirty="0" smtClean="0"/>
              <a:t>6</a:t>
            </a:r>
          </a:p>
        </p:txBody>
      </p:sp>
      <p:sp>
        <p:nvSpPr>
          <p:cNvPr id="31" name="Media Placeholder 37"/>
          <p:cNvSpPr>
            <a:spLocks noGrp="1"/>
          </p:cNvSpPr>
          <p:nvPr>
            <p:ph type="media" sz="quarter" idx="45" hasCustomPrompt="1"/>
          </p:nvPr>
        </p:nvSpPr>
        <p:spPr>
          <a:xfrm flipH="1">
            <a:off x="-333103" y="2571534"/>
            <a:ext cx="234815" cy="351000"/>
          </a:xfrm>
          <a:prstGeom prst="rect">
            <a:avLst/>
          </a:prstGeom>
          <a:solidFill>
            <a:schemeClr val="bg2"/>
          </a:solidFill>
        </p:spPr>
        <p:txBody>
          <a:bodyPr anchor="ctr">
            <a:noAutofit/>
          </a:bodyPr>
          <a:lstStyle>
            <a:lvl1pPr marL="0" indent="0" algn="ctr">
              <a:buNone/>
              <a:defRPr sz="900" b="0">
                <a:solidFill>
                  <a:schemeClr val="bg2">
                    <a:lumMod val="50000"/>
                  </a:schemeClr>
                </a:solidFill>
              </a:defRPr>
            </a:lvl1pPr>
          </a:lstStyle>
          <a:p>
            <a:r>
              <a:rPr lang="en-CA" dirty="0" smtClean="0"/>
              <a:t>7</a:t>
            </a:r>
          </a:p>
        </p:txBody>
      </p:sp>
      <p:sp>
        <p:nvSpPr>
          <p:cNvPr id="32" name="Media Placeholder 37"/>
          <p:cNvSpPr>
            <a:spLocks noGrp="1"/>
          </p:cNvSpPr>
          <p:nvPr>
            <p:ph type="media" sz="quarter" idx="46" hasCustomPrompt="1"/>
          </p:nvPr>
        </p:nvSpPr>
        <p:spPr>
          <a:xfrm flipH="1">
            <a:off x="-333103" y="2922311"/>
            <a:ext cx="234815" cy="351000"/>
          </a:xfrm>
          <a:prstGeom prst="rect">
            <a:avLst/>
          </a:prstGeom>
          <a:solidFill>
            <a:schemeClr val="bg2"/>
          </a:solidFill>
        </p:spPr>
        <p:txBody>
          <a:bodyPr anchor="ctr">
            <a:noAutofit/>
          </a:bodyPr>
          <a:lstStyle>
            <a:lvl1pPr marL="0" indent="0" algn="ctr">
              <a:buNone/>
              <a:defRPr sz="900" b="0">
                <a:solidFill>
                  <a:schemeClr val="bg2">
                    <a:lumMod val="50000"/>
                  </a:schemeClr>
                </a:solidFill>
              </a:defRPr>
            </a:lvl1pPr>
          </a:lstStyle>
          <a:p>
            <a:r>
              <a:rPr lang="en-CA" dirty="0" smtClean="0"/>
              <a:t>8</a:t>
            </a:r>
          </a:p>
        </p:txBody>
      </p:sp>
      <p:sp>
        <p:nvSpPr>
          <p:cNvPr id="33" name="Media Placeholder 37"/>
          <p:cNvSpPr>
            <a:spLocks noGrp="1"/>
          </p:cNvSpPr>
          <p:nvPr>
            <p:ph type="media" sz="quarter" idx="47" hasCustomPrompt="1"/>
          </p:nvPr>
        </p:nvSpPr>
        <p:spPr>
          <a:xfrm flipH="1">
            <a:off x="-333103" y="3273311"/>
            <a:ext cx="234815" cy="351000"/>
          </a:xfrm>
          <a:prstGeom prst="rect">
            <a:avLst/>
          </a:prstGeom>
          <a:solidFill>
            <a:schemeClr val="bg2"/>
          </a:solidFill>
        </p:spPr>
        <p:txBody>
          <a:bodyPr anchor="ctr">
            <a:noAutofit/>
          </a:bodyPr>
          <a:lstStyle>
            <a:lvl1pPr marL="0" indent="0" algn="ctr">
              <a:buNone/>
              <a:defRPr sz="900" b="0">
                <a:solidFill>
                  <a:schemeClr val="bg2">
                    <a:lumMod val="50000"/>
                  </a:schemeClr>
                </a:solidFill>
              </a:defRPr>
            </a:lvl1pPr>
          </a:lstStyle>
          <a:p>
            <a:r>
              <a:rPr lang="en-CA" dirty="0" smtClean="0"/>
              <a:t>9</a:t>
            </a:r>
          </a:p>
        </p:txBody>
      </p:sp>
      <p:sp>
        <p:nvSpPr>
          <p:cNvPr id="34" name="Media Placeholder 37"/>
          <p:cNvSpPr>
            <a:spLocks noGrp="1"/>
          </p:cNvSpPr>
          <p:nvPr>
            <p:ph type="media" sz="quarter" idx="48" hasCustomPrompt="1"/>
          </p:nvPr>
        </p:nvSpPr>
        <p:spPr>
          <a:xfrm flipH="1">
            <a:off x="-333103" y="3624087"/>
            <a:ext cx="234815" cy="351000"/>
          </a:xfrm>
          <a:prstGeom prst="rect">
            <a:avLst/>
          </a:prstGeom>
          <a:solidFill>
            <a:schemeClr val="bg2"/>
          </a:solidFill>
        </p:spPr>
        <p:txBody>
          <a:bodyPr anchor="ctr">
            <a:noAutofit/>
          </a:bodyPr>
          <a:lstStyle>
            <a:lvl1pPr marL="0" indent="0" algn="ctr">
              <a:buNone/>
              <a:defRPr sz="900" b="0">
                <a:solidFill>
                  <a:schemeClr val="bg2">
                    <a:lumMod val="50000"/>
                  </a:schemeClr>
                </a:solidFill>
              </a:defRPr>
            </a:lvl1pPr>
          </a:lstStyle>
          <a:p>
            <a:r>
              <a:rPr lang="en-CA" dirty="0" smtClean="0"/>
              <a:t>10</a:t>
            </a:r>
          </a:p>
        </p:txBody>
      </p:sp>
      <p:sp>
        <p:nvSpPr>
          <p:cNvPr id="35" name="Media Placeholder 37"/>
          <p:cNvSpPr>
            <a:spLocks noGrp="1"/>
          </p:cNvSpPr>
          <p:nvPr>
            <p:ph type="media" sz="quarter" idx="49" hasCustomPrompt="1"/>
          </p:nvPr>
        </p:nvSpPr>
        <p:spPr>
          <a:xfrm flipH="1">
            <a:off x="-333103" y="3975534"/>
            <a:ext cx="234815" cy="351000"/>
          </a:xfrm>
          <a:prstGeom prst="rect">
            <a:avLst/>
          </a:prstGeom>
          <a:solidFill>
            <a:schemeClr val="bg2"/>
          </a:solidFill>
        </p:spPr>
        <p:txBody>
          <a:bodyPr anchor="ctr">
            <a:noAutofit/>
          </a:bodyPr>
          <a:lstStyle>
            <a:lvl1pPr marL="0" indent="0" algn="ctr">
              <a:buNone/>
              <a:defRPr sz="900" b="0">
                <a:solidFill>
                  <a:schemeClr val="bg2">
                    <a:lumMod val="50000"/>
                  </a:schemeClr>
                </a:solidFill>
              </a:defRPr>
            </a:lvl1pPr>
          </a:lstStyle>
          <a:p>
            <a:r>
              <a:rPr lang="en-CA" dirty="0" smtClean="0"/>
              <a:t>11</a:t>
            </a:r>
          </a:p>
        </p:txBody>
      </p:sp>
      <p:sp>
        <p:nvSpPr>
          <p:cNvPr id="36" name="Media Placeholder 37"/>
          <p:cNvSpPr>
            <a:spLocks noGrp="1"/>
          </p:cNvSpPr>
          <p:nvPr>
            <p:ph type="media" sz="quarter" idx="50" hasCustomPrompt="1"/>
          </p:nvPr>
        </p:nvSpPr>
        <p:spPr>
          <a:xfrm flipH="1">
            <a:off x="-333103" y="4326966"/>
            <a:ext cx="234815" cy="351000"/>
          </a:xfrm>
          <a:prstGeom prst="rect">
            <a:avLst/>
          </a:prstGeom>
          <a:solidFill>
            <a:schemeClr val="bg2"/>
          </a:solidFill>
        </p:spPr>
        <p:txBody>
          <a:bodyPr anchor="ctr">
            <a:noAutofit/>
          </a:bodyPr>
          <a:lstStyle>
            <a:lvl1pPr marL="0" indent="0" algn="ctr">
              <a:buNone/>
              <a:defRPr sz="900" b="0">
                <a:solidFill>
                  <a:schemeClr val="bg2">
                    <a:lumMod val="50000"/>
                  </a:schemeClr>
                </a:solidFill>
              </a:defRPr>
            </a:lvl1pPr>
          </a:lstStyle>
          <a:p>
            <a:r>
              <a:rPr lang="en-CA" dirty="0" smtClean="0"/>
              <a:t>12</a:t>
            </a:r>
          </a:p>
        </p:txBody>
      </p:sp>
      <p:sp>
        <p:nvSpPr>
          <p:cNvPr id="41" name="Text Placeholder 2"/>
          <p:cNvSpPr>
            <a:spLocks noGrp="1"/>
          </p:cNvSpPr>
          <p:nvPr>
            <p:ph type="body" sz="quarter" idx="57" hasCustomPrompt="1"/>
          </p:nvPr>
        </p:nvSpPr>
        <p:spPr>
          <a:xfrm>
            <a:off x="6537723" y="4685341"/>
            <a:ext cx="2606278" cy="291332"/>
          </a:xfrm>
        </p:spPr>
        <p:txBody>
          <a:bodyPr anchor="b">
            <a:normAutofit/>
          </a:bodyPr>
          <a:lstStyle>
            <a:lvl1pPr marL="0" indent="0" algn="ctr">
              <a:buNone/>
              <a:defRPr sz="800" baseline="0">
                <a:solidFill>
                  <a:schemeClr val="tx1">
                    <a:lumMod val="40000"/>
                    <a:lumOff val="60000"/>
                  </a:schemeClr>
                </a:solidFill>
              </a:defRPr>
            </a:lvl1pPr>
          </a:lstStyle>
          <a:p>
            <a:pPr lvl="0"/>
            <a:r>
              <a:rPr lang="en-CA" dirty="0" smtClean="0"/>
              <a:t> Click to add section name</a:t>
            </a:r>
            <a:endParaRPr lang="en-CA" dirty="0"/>
          </a:p>
        </p:txBody>
      </p:sp>
      <p:sp>
        <p:nvSpPr>
          <p:cNvPr id="42" name="Isosceles Triangle 41"/>
          <p:cNvSpPr/>
          <p:nvPr userDrawn="1"/>
        </p:nvSpPr>
        <p:spPr>
          <a:xfrm>
            <a:off x="7756938" y="5061098"/>
            <a:ext cx="178801" cy="89401"/>
          </a:xfrm>
          <a:prstGeom prst="triangle">
            <a:avLst/>
          </a:prstGeom>
          <a:solidFill>
            <a:schemeClr val="tx1">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defTabSz="685800"/>
            <a:endParaRPr lang="en-CA" sz="1400">
              <a:solidFill>
                <a:srgbClr val="FFFFFF"/>
              </a:solidFill>
              <a:latin typeface="Arial"/>
            </a:endParaRPr>
          </a:p>
        </p:txBody>
      </p:sp>
    </p:spTree>
    <p:extLst>
      <p:ext uri="{BB962C8B-B14F-4D97-AF65-F5344CB8AC3E}">
        <p14:creationId xmlns:p14="http://schemas.microsoft.com/office/powerpoint/2010/main" val="5275050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mage + Caption 1">
    <p:spTree>
      <p:nvGrpSpPr>
        <p:cNvPr id="1" name=""/>
        <p:cNvGrpSpPr/>
        <p:nvPr/>
      </p:nvGrpSpPr>
      <p:grpSpPr>
        <a:xfrm>
          <a:off x="0" y="0"/>
          <a:ext cx="0" cy="0"/>
          <a:chOff x="0" y="0"/>
          <a:chExt cx="0" cy="0"/>
        </a:xfrm>
      </p:grpSpPr>
      <p:sp>
        <p:nvSpPr>
          <p:cNvPr id="10" name="Title 9"/>
          <p:cNvSpPr>
            <a:spLocks noGrp="1"/>
          </p:cNvSpPr>
          <p:nvPr>
            <p:ph type="title" hasCustomPrompt="1"/>
          </p:nvPr>
        </p:nvSpPr>
        <p:spPr/>
        <p:txBody>
          <a:bodyPr/>
          <a:lstStyle/>
          <a:p>
            <a:r>
              <a:rPr lang="en-US" dirty="0" smtClean="0"/>
              <a:t>Image + Caption Style 1</a:t>
            </a:r>
            <a:endParaRPr lang="en-US" dirty="0"/>
          </a:p>
        </p:txBody>
      </p:sp>
      <p:sp>
        <p:nvSpPr>
          <p:cNvPr id="2" name="Date Placeholder 1"/>
          <p:cNvSpPr>
            <a:spLocks noGrp="1"/>
          </p:cNvSpPr>
          <p:nvPr>
            <p:ph type="dt" sz="half" idx="10"/>
          </p:nvPr>
        </p:nvSpPr>
        <p:spPr/>
        <p:txBody>
          <a:bodyPr/>
          <a:lstStyle/>
          <a:p>
            <a:r>
              <a:rPr lang="en-US" dirty="0" smtClean="0"/>
              <a:t>Confidential</a:t>
            </a:r>
            <a:endParaRPr lang="en-US" dirty="0"/>
          </a:p>
        </p:txBody>
      </p:sp>
      <p:sp>
        <p:nvSpPr>
          <p:cNvPr id="4" name="Footer Placeholder 3"/>
          <p:cNvSpPr>
            <a:spLocks noGrp="1"/>
          </p:cNvSpPr>
          <p:nvPr>
            <p:ph type="ftr" sz="quarter" idx="11"/>
          </p:nvPr>
        </p:nvSpPr>
        <p:spPr/>
        <p:txBody>
          <a:bodyPr/>
          <a:lstStyle/>
          <a:p>
            <a:r>
              <a:rPr lang="en-US" dirty="0" smtClean="0"/>
              <a:t>© DataStax, All Rights Reserved.</a:t>
            </a:r>
            <a:endParaRPr lang="en-US" dirty="0"/>
          </a:p>
        </p:txBody>
      </p:sp>
      <p:sp>
        <p:nvSpPr>
          <p:cNvPr id="5" name="Slide Number Placeholder 4"/>
          <p:cNvSpPr>
            <a:spLocks noGrp="1"/>
          </p:cNvSpPr>
          <p:nvPr>
            <p:ph type="sldNum" sz="quarter" idx="12"/>
          </p:nvPr>
        </p:nvSpPr>
        <p:spPr/>
        <p:txBody>
          <a:bodyPr/>
          <a:lstStyle/>
          <a:p>
            <a:fld id="{B10D5614-B734-4280-8F57-1D4947433C97}" type="slidenum">
              <a:rPr lang="en-US" smtClean="0"/>
              <a:pPr/>
              <a:t>‹#›</a:t>
            </a:fld>
            <a:endParaRPr lang="en-US" dirty="0"/>
          </a:p>
        </p:txBody>
      </p:sp>
      <p:sp>
        <p:nvSpPr>
          <p:cNvPr id="6" name="Rectangle 5"/>
          <p:cNvSpPr/>
          <p:nvPr userDrawn="1"/>
        </p:nvSpPr>
        <p:spPr>
          <a:xfrm>
            <a:off x="6217920" y="1110426"/>
            <a:ext cx="2926080" cy="2918627"/>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Picture Placeholder 8"/>
          <p:cNvSpPr>
            <a:spLocks noGrp="1"/>
          </p:cNvSpPr>
          <p:nvPr>
            <p:ph type="pic" sz="quarter" idx="13"/>
          </p:nvPr>
        </p:nvSpPr>
        <p:spPr>
          <a:xfrm>
            <a:off x="0" y="1110426"/>
            <a:ext cx="6228184" cy="2922646"/>
          </a:xfrm>
          <a:solidFill>
            <a:schemeClr val="bg1">
              <a:lumMod val="75000"/>
            </a:schemeClr>
          </a:solidFill>
        </p:spPr>
        <p:txBody>
          <a:bodyPr/>
          <a:lstStyle>
            <a:lvl1pPr marL="0" indent="0" algn="ctr">
              <a:buNone/>
              <a:defRPr/>
            </a:lvl1pPr>
          </a:lstStyle>
          <a:p>
            <a:r>
              <a:rPr lang="en-US" smtClean="0"/>
              <a:t>Drag picture to placeholder or click icon to add</a:t>
            </a:r>
            <a:endParaRPr lang="en-US" dirty="0"/>
          </a:p>
        </p:txBody>
      </p:sp>
      <p:sp>
        <p:nvSpPr>
          <p:cNvPr id="8" name="Text Placeholder 16"/>
          <p:cNvSpPr>
            <a:spLocks noGrp="1"/>
          </p:cNvSpPr>
          <p:nvPr>
            <p:ph type="body" sz="quarter" idx="15" hasCustomPrompt="1"/>
          </p:nvPr>
        </p:nvSpPr>
        <p:spPr>
          <a:xfrm>
            <a:off x="6420796" y="1419622"/>
            <a:ext cx="2520329" cy="358775"/>
          </a:xfrm>
        </p:spPr>
        <p:txBody>
          <a:bodyPr>
            <a:noAutofit/>
          </a:bodyPr>
          <a:lstStyle>
            <a:lvl1pPr marL="0" indent="0">
              <a:buNone/>
              <a:defRPr sz="2000" b="0" i="0">
                <a:solidFill>
                  <a:schemeClr val="bg1"/>
                </a:solidFill>
                <a:latin typeface="Arial"/>
                <a:cs typeface="Arial"/>
              </a:defRPr>
            </a:lvl1pPr>
          </a:lstStyle>
          <a:p>
            <a:pPr lvl="0"/>
            <a:r>
              <a:rPr lang="en-US" dirty="0" smtClean="0"/>
              <a:t>Title</a:t>
            </a:r>
            <a:endParaRPr lang="en-US" dirty="0"/>
          </a:p>
        </p:txBody>
      </p:sp>
      <p:sp>
        <p:nvSpPr>
          <p:cNvPr id="9" name="Text Placeholder 18"/>
          <p:cNvSpPr>
            <a:spLocks noGrp="1"/>
          </p:cNvSpPr>
          <p:nvPr>
            <p:ph type="body" sz="quarter" idx="16" hasCustomPrompt="1"/>
          </p:nvPr>
        </p:nvSpPr>
        <p:spPr>
          <a:xfrm>
            <a:off x="6420820" y="1923678"/>
            <a:ext cx="2520280" cy="1871663"/>
          </a:xfrm>
        </p:spPr>
        <p:txBody>
          <a:bodyPr>
            <a:normAutofit/>
          </a:bodyPr>
          <a:lstStyle>
            <a:lvl1pPr marL="0" indent="0">
              <a:buNone/>
              <a:defRPr sz="10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smtClean="0"/>
              <a:t>Contrary to popular belief, Lorem Ipsum is not simply random text. It has roots in a piece of classical Latin literature from 45 BC, making it over 2000 years old. Richard McClintock, a Latin professor at Hampden-Sydney College in Virginia, looked up one of the more obscure Latin words, </a:t>
            </a:r>
            <a:r>
              <a:rPr lang="en-US" dirty="0" err="1" smtClean="0"/>
              <a:t>consectetur</a:t>
            </a:r>
            <a:r>
              <a:rPr lang="en-US" dirty="0" smtClean="0"/>
              <a:t>, from a Lorem Ipsum passage, and going through the cites of the word in classical literature, discovered the </a:t>
            </a:r>
            <a:r>
              <a:rPr lang="en-US" dirty="0" err="1" smtClean="0"/>
              <a:t>undoubtable</a:t>
            </a:r>
            <a:r>
              <a:rPr lang="en-US" dirty="0" smtClean="0"/>
              <a:t> source.</a:t>
            </a:r>
            <a:endParaRPr lang="en-US" dirty="0"/>
          </a:p>
        </p:txBody>
      </p:sp>
    </p:spTree>
    <p:extLst>
      <p:ext uri="{BB962C8B-B14F-4D97-AF65-F5344CB8AC3E}">
        <p14:creationId xmlns:p14="http://schemas.microsoft.com/office/powerpoint/2010/main" val="2177260700"/>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mage + Caption 2">
    <p:spTree>
      <p:nvGrpSpPr>
        <p:cNvPr id="1" name=""/>
        <p:cNvGrpSpPr/>
        <p:nvPr/>
      </p:nvGrpSpPr>
      <p:grpSpPr>
        <a:xfrm>
          <a:off x="0" y="0"/>
          <a:ext cx="0" cy="0"/>
          <a:chOff x="0" y="0"/>
          <a:chExt cx="0" cy="0"/>
        </a:xfrm>
      </p:grpSpPr>
      <p:sp>
        <p:nvSpPr>
          <p:cNvPr id="10" name="Title 9"/>
          <p:cNvSpPr>
            <a:spLocks noGrp="1"/>
          </p:cNvSpPr>
          <p:nvPr>
            <p:ph type="title" hasCustomPrompt="1"/>
          </p:nvPr>
        </p:nvSpPr>
        <p:spPr>
          <a:xfrm>
            <a:off x="457200" y="205979"/>
            <a:ext cx="8229600" cy="857250"/>
          </a:xfrm>
        </p:spPr>
        <p:txBody>
          <a:bodyPr/>
          <a:lstStyle/>
          <a:p>
            <a:r>
              <a:rPr lang="en-US" dirty="0" smtClean="0"/>
              <a:t>Image + Caption Style 2</a:t>
            </a:r>
            <a:endParaRPr lang="en-US" dirty="0"/>
          </a:p>
        </p:txBody>
      </p:sp>
      <p:sp>
        <p:nvSpPr>
          <p:cNvPr id="2" name="Date Placeholder 1"/>
          <p:cNvSpPr>
            <a:spLocks noGrp="1"/>
          </p:cNvSpPr>
          <p:nvPr>
            <p:ph type="dt" sz="half" idx="10"/>
          </p:nvPr>
        </p:nvSpPr>
        <p:spPr/>
        <p:txBody>
          <a:bodyPr/>
          <a:lstStyle/>
          <a:p>
            <a:r>
              <a:rPr lang="en-US" dirty="0" smtClean="0"/>
              <a:t>Confidential</a:t>
            </a:r>
            <a:endParaRPr lang="en-US" dirty="0"/>
          </a:p>
        </p:txBody>
      </p:sp>
      <p:sp>
        <p:nvSpPr>
          <p:cNvPr id="4" name="Footer Placeholder 3"/>
          <p:cNvSpPr>
            <a:spLocks noGrp="1"/>
          </p:cNvSpPr>
          <p:nvPr>
            <p:ph type="ftr" sz="quarter" idx="11"/>
          </p:nvPr>
        </p:nvSpPr>
        <p:spPr/>
        <p:txBody>
          <a:bodyPr/>
          <a:lstStyle/>
          <a:p>
            <a:r>
              <a:rPr lang="en-US" dirty="0" smtClean="0"/>
              <a:t>© DataStax, All Rights Reserved.</a:t>
            </a:r>
            <a:endParaRPr lang="en-US" dirty="0"/>
          </a:p>
        </p:txBody>
      </p:sp>
      <p:sp>
        <p:nvSpPr>
          <p:cNvPr id="5" name="Slide Number Placeholder 4"/>
          <p:cNvSpPr>
            <a:spLocks noGrp="1"/>
          </p:cNvSpPr>
          <p:nvPr>
            <p:ph type="sldNum" sz="quarter" idx="12"/>
          </p:nvPr>
        </p:nvSpPr>
        <p:spPr/>
        <p:txBody>
          <a:bodyPr/>
          <a:lstStyle/>
          <a:p>
            <a:fld id="{B10D5614-B734-4280-8F57-1D4947433C97}" type="slidenum">
              <a:rPr lang="en-US" smtClean="0"/>
              <a:pPr/>
              <a:t>‹#›</a:t>
            </a:fld>
            <a:endParaRPr lang="en-US" dirty="0"/>
          </a:p>
        </p:txBody>
      </p:sp>
      <p:sp>
        <p:nvSpPr>
          <p:cNvPr id="6" name="Rectangle 5"/>
          <p:cNvSpPr/>
          <p:nvPr userDrawn="1"/>
        </p:nvSpPr>
        <p:spPr>
          <a:xfrm>
            <a:off x="0" y="1110426"/>
            <a:ext cx="6236208" cy="2918627"/>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Picture Placeholder 8"/>
          <p:cNvSpPr>
            <a:spLocks noGrp="1"/>
          </p:cNvSpPr>
          <p:nvPr>
            <p:ph type="pic" sz="quarter" idx="13"/>
          </p:nvPr>
        </p:nvSpPr>
        <p:spPr>
          <a:xfrm>
            <a:off x="6217920" y="1110426"/>
            <a:ext cx="2926080" cy="2922646"/>
          </a:xfrm>
          <a:solidFill>
            <a:schemeClr val="bg1">
              <a:lumMod val="75000"/>
            </a:schemeClr>
          </a:solidFill>
        </p:spPr>
        <p:txBody>
          <a:bodyPr/>
          <a:lstStyle>
            <a:lvl1pPr marL="0" indent="0" algn="ctr">
              <a:buNone/>
              <a:defRPr/>
            </a:lvl1pPr>
          </a:lstStyle>
          <a:p>
            <a:r>
              <a:rPr lang="en-US" smtClean="0"/>
              <a:t>Drag picture to placeholder or click icon to add</a:t>
            </a:r>
            <a:endParaRPr lang="en-US" dirty="0"/>
          </a:p>
        </p:txBody>
      </p:sp>
      <p:sp>
        <p:nvSpPr>
          <p:cNvPr id="8" name="Text Placeholder 16"/>
          <p:cNvSpPr>
            <a:spLocks noGrp="1"/>
          </p:cNvSpPr>
          <p:nvPr>
            <p:ph type="body" sz="quarter" idx="15" hasCustomPrompt="1"/>
          </p:nvPr>
        </p:nvSpPr>
        <p:spPr>
          <a:xfrm>
            <a:off x="457200" y="1419622"/>
            <a:ext cx="5267030" cy="358775"/>
          </a:xfrm>
        </p:spPr>
        <p:txBody>
          <a:bodyPr>
            <a:noAutofit/>
          </a:bodyPr>
          <a:lstStyle>
            <a:lvl1pPr marL="0" indent="0">
              <a:buNone/>
              <a:defRPr sz="2000" b="0" i="0">
                <a:solidFill>
                  <a:schemeClr val="bg1"/>
                </a:solidFill>
                <a:latin typeface="Arial"/>
                <a:cs typeface="Arial"/>
              </a:defRPr>
            </a:lvl1pPr>
          </a:lstStyle>
          <a:p>
            <a:pPr lvl="0"/>
            <a:r>
              <a:rPr lang="en-US" dirty="0" smtClean="0"/>
              <a:t>Title</a:t>
            </a:r>
            <a:endParaRPr lang="en-US" dirty="0"/>
          </a:p>
        </p:txBody>
      </p:sp>
      <p:sp>
        <p:nvSpPr>
          <p:cNvPr id="9" name="Text Placeholder 18"/>
          <p:cNvSpPr>
            <a:spLocks noGrp="1"/>
          </p:cNvSpPr>
          <p:nvPr>
            <p:ph type="body" sz="quarter" idx="16" hasCustomPrompt="1"/>
          </p:nvPr>
        </p:nvSpPr>
        <p:spPr>
          <a:xfrm>
            <a:off x="457200" y="1923678"/>
            <a:ext cx="5266928" cy="1871663"/>
          </a:xfrm>
        </p:spPr>
        <p:txBody>
          <a:bodyPr>
            <a:normAutofit/>
          </a:bodyPr>
          <a:lstStyle>
            <a:lvl1pPr marL="0" indent="0">
              <a:buNone/>
              <a:defRPr sz="10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smtClean="0"/>
              <a:t>Contrary to popular belief, Lorem Ipsum is not simply random text. It has roots in a piece of classical Latin literature from 45 BC, making it over 2000 years old. Richard McClintock, a Latin professor at Hampden-Sydney College in Virginia, looked up one of the more obscure Latin words, </a:t>
            </a:r>
            <a:r>
              <a:rPr lang="en-US" dirty="0" err="1" smtClean="0"/>
              <a:t>consectetur</a:t>
            </a:r>
            <a:r>
              <a:rPr lang="en-US" dirty="0" smtClean="0"/>
              <a:t>, from a Lorem Ipsum passage, and going through the cites of the word in classical literature, discovered the </a:t>
            </a:r>
            <a:r>
              <a:rPr lang="en-US" dirty="0" err="1" smtClean="0"/>
              <a:t>undoubtable</a:t>
            </a:r>
            <a:r>
              <a:rPr lang="en-US" dirty="0" smtClean="0"/>
              <a:t> source.</a:t>
            </a:r>
            <a:endParaRPr lang="en-US" dirty="0"/>
          </a:p>
        </p:txBody>
      </p:sp>
    </p:spTree>
    <p:extLst>
      <p:ext uri="{BB962C8B-B14F-4D97-AF65-F5344CB8AC3E}">
        <p14:creationId xmlns:p14="http://schemas.microsoft.com/office/powerpoint/2010/main" val="4212435182"/>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5127562"/>
          </a:xfrm>
          <a:prstGeom prst="rect">
            <a:avLst/>
          </a:prstGeom>
        </p:spPr>
      </p:pic>
      <p:sp>
        <p:nvSpPr>
          <p:cNvPr id="2" name="Title 1"/>
          <p:cNvSpPr>
            <a:spLocks noGrp="1"/>
          </p:cNvSpPr>
          <p:nvPr>
            <p:ph type="title" hasCustomPrompt="1"/>
          </p:nvPr>
        </p:nvSpPr>
        <p:spPr>
          <a:xfrm>
            <a:off x="457200" y="1780034"/>
            <a:ext cx="8229600" cy="857250"/>
          </a:xfrm>
        </p:spPr>
        <p:txBody>
          <a:bodyPr/>
          <a:lstStyle>
            <a:lvl1pPr algn="ctr">
              <a:defRPr>
                <a:solidFill>
                  <a:schemeClr val="bg1"/>
                </a:solidFill>
              </a:defRPr>
            </a:lvl1pPr>
          </a:lstStyle>
          <a:p>
            <a:r>
              <a:rPr lang="en-US" dirty="0" smtClean="0"/>
              <a:t>Divider Title Style</a:t>
            </a:r>
            <a:endParaRPr lang="en-US" dirty="0"/>
          </a:p>
        </p:txBody>
      </p:sp>
      <p:sp>
        <p:nvSpPr>
          <p:cNvPr id="9" name="Text Placeholder 8"/>
          <p:cNvSpPr>
            <a:spLocks noGrp="1"/>
          </p:cNvSpPr>
          <p:nvPr>
            <p:ph type="body" sz="quarter" idx="13" hasCustomPrompt="1"/>
          </p:nvPr>
        </p:nvSpPr>
        <p:spPr>
          <a:xfrm>
            <a:off x="467544" y="2788146"/>
            <a:ext cx="8225527" cy="647700"/>
          </a:xfrm>
        </p:spPr>
        <p:txBody>
          <a:bodyPr/>
          <a:lstStyle>
            <a:lvl1pPr marL="0" indent="0" algn="ctr">
              <a:buNone/>
              <a:defRPr b="0" i="0" baseline="0">
                <a:solidFill>
                  <a:srgbClr val="FFFFFF"/>
                </a:solidFill>
                <a:latin typeface="Arial"/>
                <a:cs typeface="Arial"/>
              </a:defRPr>
            </a:lvl1pPr>
          </a:lstStyle>
          <a:p>
            <a:pPr lvl="0"/>
            <a:r>
              <a:rPr lang="en-US" dirty="0" smtClean="0"/>
              <a:t>Divider Subtitle Style</a:t>
            </a:r>
            <a:endParaRPr lang="en-US" dirty="0"/>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543300" y="330423"/>
            <a:ext cx="2057400" cy="1119188"/>
          </a:xfrm>
          <a:prstGeom prst="rect">
            <a:avLst/>
          </a:prstGeom>
        </p:spPr>
      </p:pic>
    </p:spTree>
    <p:extLst>
      <p:ext uri="{BB962C8B-B14F-4D97-AF65-F5344CB8AC3E}">
        <p14:creationId xmlns:p14="http://schemas.microsoft.com/office/powerpoint/2010/main" val="3215384198"/>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r>
              <a:rPr lang="en-US" dirty="0" smtClean="0"/>
              <a:t>Confidential</a:t>
            </a:r>
            <a:endParaRPr lang="en-US" dirty="0"/>
          </a:p>
        </p:txBody>
      </p:sp>
      <p:sp>
        <p:nvSpPr>
          <p:cNvPr id="4" name="Footer Placeholder 3"/>
          <p:cNvSpPr>
            <a:spLocks noGrp="1"/>
          </p:cNvSpPr>
          <p:nvPr>
            <p:ph type="ftr" sz="quarter" idx="11"/>
          </p:nvPr>
        </p:nvSpPr>
        <p:spPr/>
        <p:txBody>
          <a:bodyPr/>
          <a:lstStyle/>
          <a:p>
            <a:r>
              <a:rPr lang="en-US" dirty="0" smtClean="0"/>
              <a:t>© DataStax, All Rights Reserved.</a:t>
            </a:r>
            <a:endParaRPr lang="en-US" dirty="0"/>
          </a:p>
        </p:txBody>
      </p:sp>
      <p:sp>
        <p:nvSpPr>
          <p:cNvPr id="5" name="Slide Number Placeholder 4"/>
          <p:cNvSpPr>
            <a:spLocks noGrp="1"/>
          </p:cNvSpPr>
          <p:nvPr>
            <p:ph type="sldNum" sz="quarter" idx="12"/>
          </p:nvPr>
        </p:nvSpPr>
        <p:spPr/>
        <p:txBody>
          <a:bodyPr/>
          <a:lstStyle/>
          <a:p>
            <a:fld id="{B10D5614-B734-4280-8F57-1D4947433C97}" type="slidenum">
              <a:rPr lang="en-US" smtClean="0"/>
              <a:pPr/>
              <a:t>‹#›</a:t>
            </a:fld>
            <a:endParaRPr lang="en-US" dirty="0"/>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050111" y="4476750"/>
            <a:ext cx="941489" cy="512153"/>
          </a:xfrm>
          <a:prstGeom prst="rect">
            <a:avLst/>
          </a:prstGeom>
        </p:spPr>
      </p:pic>
    </p:spTree>
    <p:extLst>
      <p:ext uri="{BB962C8B-B14F-4D97-AF65-F5344CB8AC3E}">
        <p14:creationId xmlns:p14="http://schemas.microsoft.com/office/powerpoint/2010/main" val="21692311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6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188" cy="2963466"/>
          </a:xfrm>
        </p:spPr>
        <p:txBody>
          <a:bodyPr>
            <a:normAutofit/>
          </a:bodyPr>
          <a:lstStyle>
            <a:lvl1pPr>
              <a:defRPr sz="1600"/>
            </a:lvl1pPr>
            <a:lvl2pPr>
              <a:defRPr sz="1400"/>
            </a:lvl2pPr>
            <a:lvl3pPr>
              <a:defRPr sz="1200"/>
            </a:lvl3pPr>
            <a:lvl4pPr>
              <a:defRPr sz="1100"/>
            </a:lvl4pPr>
            <a:lvl5pPr>
              <a:defRPr sz="11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45030" y="1151335"/>
            <a:ext cx="4041775" cy="479822"/>
          </a:xfrm>
        </p:spPr>
        <p:txBody>
          <a:bodyPr anchor="b"/>
          <a:lstStyle>
            <a:lvl1pPr marL="0" indent="0">
              <a:buNone/>
              <a:defRPr sz="16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30" y="1631156"/>
            <a:ext cx="4041775" cy="2963466"/>
          </a:xfrm>
        </p:spPr>
        <p:txBody>
          <a:bodyPr>
            <a:normAutofit/>
          </a:bodyPr>
          <a:lstStyle>
            <a:lvl1pPr>
              <a:defRPr sz="1600"/>
            </a:lvl1pPr>
            <a:lvl2pPr>
              <a:defRPr sz="1400"/>
            </a:lvl2pPr>
            <a:lvl3pPr>
              <a:defRPr sz="1200"/>
            </a:lvl3pPr>
            <a:lvl4pPr>
              <a:defRPr sz="1100"/>
            </a:lvl4pPr>
            <a:lvl5pPr>
              <a:defRPr sz="11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r>
              <a:rPr lang="en-US" dirty="0" smtClean="0"/>
              <a:t>Confidential</a:t>
            </a:r>
            <a:endParaRPr lang="en-US" dirty="0"/>
          </a:p>
        </p:txBody>
      </p:sp>
      <p:sp>
        <p:nvSpPr>
          <p:cNvPr id="8" name="Footer Placeholder 7"/>
          <p:cNvSpPr>
            <a:spLocks noGrp="1"/>
          </p:cNvSpPr>
          <p:nvPr>
            <p:ph type="ftr" sz="quarter" idx="11"/>
          </p:nvPr>
        </p:nvSpPr>
        <p:spPr/>
        <p:txBody>
          <a:bodyPr/>
          <a:lstStyle/>
          <a:p>
            <a:r>
              <a:rPr lang="en-US" dirty="0" smtClean="0"/>
              <a:t>© DataStax, All Rights Reserved.</a:t>
            </a:r>
            <a:endParaRPr lang="en-US" dirty="0"/>
          </a:p>
        </p:txBody>
      </p:sp>
      <p:sp>
        <p:nvSpPr>
          <p:cNvPr id="9" name="Slide Number Placeholder 8"/>
          <p:cNvSpPr>
            <a:spLocks noGrp="1"/>
          </p:cNvSpPr>
          <p:nvPr>
            <p:ph type="sldNum" sz="quarter" idx="12"/>
          </p:nvPr>
        </p:nvSpPr>
        <p:spPr/>
        <p:txBody>
          <a:bodyPr/>
          <a:lstStyle/>
          <a:p>
            <a:fld id="{B10D5614-B734-4280-8F57-1D4947433C97}" type="slidenum">
              <a:rPr lang="en-US" smtClean="0"/>
              <a:pPr/>
              <a:t>‹#›</a:t>
            </a:fld>
            <a:endParaRPr lang="en-US" dirty="0"/>
          </a:p>
        </p:txBody>
      </p:sp>
    </p:spTree>
    <p:extLst>
      <p:ext uri="{BB962C8B-B14F-4D97-AF65-F5344CB8AC3E}">
        <p14:creationId xmlns:p14="http://schemas.microsoft.com/office/powerpoint/2010/main" val="890218180"/>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theme" Target="../theme/theme1.xml"/><Relationship Id="rId16"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3.xml"/><Relationship Id="rId20" Type="http://schemas.openxmlformats.org/officeDocument/2006/relationships/slideLayout" Target="../slideLayouts/slideLayout34.xml"/><Relationship Id="rId21" Type="http://schemas.openxmlformats.org/officeDocument/2006/relationships/slideLayout" Target="../slideLayouts/slideLayout35.xml"/><Relationship Id="rId22" Type="http://schemas.openxmlformats.org/officeDocument/2006/relationships/slideLayout" Target="../slideLayouts/slideLayout36.xml"/><Relationship Id="rId23" Type="http://schemas.openxmlformats.org/officeDocument/2006/relationships/slideLayout" Target="../slideLayouts/slideLayout37.xml"/><Relationship Id="rId24" Type="http://schemas.openxmlformats.org/officeDocument/2006/relationships/slideLayout" Target="../slideLayouts/slideLayout38.xml"/><Relationship Id="rId25" Type="http://schemas.openxmlformats.org/officeDocument/2006/relationships/slideLayout" Target="../slideLayouts/slideLayout39.xml"/><Relationship Id="rId26" Type="http://schemas.openxmlformats.org/officeDocument/2006/relationships/slideLayout" Target="../slideLayouts/slideLayout40.xml"/><Relationship Id="rId27" Type="http://schemas.openxmlformats.org/officeDocument/2006/relationships/slideLayout" Target="../slideLayouts/slideLayout41.xml"/><Relationship Id="rId28" Type="http://schemas.openxmlformats.org/officeDocument/2006/relationships/slideLayout" Target="../slideLayouts/slideLayout42.xml"/><Relationship Id="rId29" Type="http://schemas.openxmlformats.org/officeDocument/2006/relationships/slideLayout" Target="../slideLayouts/slideLayout43.xml"/><Relationship Id="rId30" Type="http://schemas.openxmlformats.org/officeDocument/2006/relationships/theme" Target="../theme/theme2.xml"/><Relationship Id="rId10" Type="http://schemas.openxmlformats.org/officeDocument/2006/relationships/slideLayout" Target="../slideLayouts/slideLayout24.xml"/><Relationship Id="rId11" Type="http://schemas.openxmlformats.org/officeDocument/2006/relationships/slideLayout" Target="../slideLayouts/slideLayout25.xml"/><Relationship Id="rId12" Type="http://schemas.openxmlformats.org/officeDocument/2006/relationships/slideLayout" Target="../slideLayouts/slideLayout26.xml"/><Relationship Id="rId13" Type="http://schemas.openxmlformats.org/officeDocument/2006/relationships/slideLayout" Target="../slideLayouts/slideLayout27.xml"/><Relationship Id="rId14" Type="http://schemas.openxmlformats.org/officeDocument/2006/relationships/slideLayout" Target="../slideLayouts/slideLayout28.xml"/><Relationship Id="rId15" Type="http://schemas.openxmlformats.org/officeDocument/2006/relationships/slideLayout" Target="../slideLayouts/slideLayout29.xml"/><Relationship Id="rId16" Type="http://schemas.openxmlformats.org/officeDocument/2006/relationships/slideLayout" Target="../slideLayouts/slideLayout30.xml"/><Relationship Id="rId17" Type="http://schemas.openxmlformats.org/officeDocument/2006/relationships/slideLayout" Target="../slideLayouts/slideLayout31.xml"/><Relationship Id="rId18" Type="http://schemas.openxmlformats.org/officeDocument/2006/relationships/slideLayout" Target="../slideLayouts/slideLayout32.xml"/><Relationship Id="rId19" Type="http://schemas.openxmlformats.org/officeDocument/2006/relationships/slideLayout" Target="../slideLayouts/slideLayout33.xml"/><Relationship Id="rId1" Type="http://schemas.openxmlformats.org/officeDocument/2006/relationships/slideLayout" Target="../slideLayouts/slideLayout15.xml"/><Relationship Id="rId2" Type="http://schemas.openxmlformats.org/officeDocument/2006/relationships/slideLayout" Target="../slideLayouts/slideLayout16.xml"/><Relationship Id="rId3" Type="http://schemas.openxmlformats.org/officeDocument/2006/relationships/slideLayout" Target="../slideLayouts/slideLayout17.xml"/><Relationship Id="rId4" Type="http://schemas.openxmlformats.org/officeDocument/2006/relationships/slideLayout" Target="../slideLayouts/slideLayout18.xml"/><Relationship Id="rId5" Type="http://schemas.openxmlformats.org/officeDocument/2006/relationships/slideLayout" Target="../slideLayouts/slideLayout19.xml"/><Relationship Id="rId6" Type="http://schemas.openxmlformats.org/officeDocument/2006/relationships/slideLayout" Target="../slideLayouts/slideLayout20.xml"/><Relationship Id="rId7" Type="http://schemas.openxmlformats.org/officeDocument/2006/relationships/slideLayout" Target="../slideLayouts/slideLayout21.xml"/><Relationship Id="rId8"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200151"/>
            <a:ext cx="8229600" cy="3200399"/>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2582416" y="4836827"/>
            <a:ext cx="2133600" cy="273844"/>
          </a:xfrm>
          <a:prstGeom prst="rect">
            <a:avLst/>
          </a:prstGeom>
        </p:spPr>
        <p:txBody>
          <a:bodyPr vert="horz" lIns="91440" tIns="45720" rIns="91440" bIns="45720" rtlCol="0" anchor="ctr" anchorCtr="0"/>
          <a:lstStyle>
            <a:lvl1pPr algn="l">
              <a:defRPr sz="600">
                <a:solidFill>
                  <a:schemeClr val="bg1">
                    <a:lumMod val="75000"/>
                  </a:schemeClr>
                </a:solidFill>
                <a:latin typeface="Arial"/>
                <a:cs typeface="Arial"/>
              </a:defRPr>
            </a:lvl1pPr>
          </a:lstStyle>
          <a:p>
            <a:r>
              <a:rPr lang="en-US" dirty="0" smtClean="0"/>
              <a:t>Confidential</a:t>
            </a:r>
            <a:endParaRPr lang="en-US" dirty="0"/>
          </a:p>
        </p:txBody>
      </p:sp>
      <p:sp>
        <p:nvSpPr>
          <p:cNvPr id="5" name="Footer Placeholder 4"/>
          <p:cNvSpPr>
            <a:spLocks noGrp="1"/>
          </p:cNvSpPr>
          <p:nvPr>
            <p:ph type="ftr" sz="quarter" idx="3"/>
          </p:nvPr>
        </p:nvSpPr>
        <p:spPr>
          <a:xfrm>
            <a:off x="457200" y="4836827"/>
            <a:ext cx="1594520" cy="273844"/>
          </a:xfrm>
          <a:prstGeom prst="rect">
            <a:avLst/>
          </a:prstGeom>
        </p:spPr>
        <p:txBody>
          <a:bodyPr vert="horz" lIns="91440" tIns="45720" rIns="91440" bIns="45720" rtlCol="0" anchor="ctr" anchorCtr="0"/>
          <a:lstStyle>
            <a:lvl1pPr algn="l">
              <a:defRPr sz="600">
                <a:solidFill>
                  <a:schemeClr val="bg1">
                    <a:lumMod val="75000"/>
                  </a:schemeClr>
                </a:solidFill>
                <a:latin typeface="Arial"/>
                <a:cs typeface="Arial"/>
              </a:defRPr>
            </a:lvl1pPr>
          </a:lstStyle>
          <a:p>
            <a:r>
              <a:rPr lang="en-US" dirty="0" smtClean="0"/>
              <a:t>© </a:t>
            </a:r>
            <a:r>
              <a:rPr lang="en-US" dirty="0" err="1" smtClean="0"/>
              <a:t>DataStax</a:t>
            </a:r>
            <a:r>
              <a:rPr lang="en-US" dirty="0" smtClean="0"/>
              <a:t>, All Rights Reserved.</a:t>
            </a:r>
            <a:endParaRPr lang="en-US" dirty="0"/>
          </a:p>
        </p:txBody>
      </p:sp>
      <p:sp>
        <p:nvSpPr>
          <p:cNvPr id="6" name="Slide Number Placeholder 5"/>
          <p:cNvSpPr>
            <a:spLocks noGrp="1"/>
          </p:cNvSpPr>
          <p:nvPr>
            <p:ph type="sldNum" sz="quarter" idx="4"/>
          </p:nvPr>
        </p:nvSpPr>
        <p:spPr>
          <a:xfrm>
            <a:off x="2114364" y="4836827"/>
            <a:ext cx="405408" cy="273844"/>
          </a:xfrm>
          <a:prstGeom prst="rect">
            <a:avLst/>
          </a:prstGeom>
        </p:spPr>
        <p:txBody>
          <a:bodyPr vert="horz" lIns="91440" tIns="45720" rIns="91440" bIns="45720" rtlCol="0" anchor="ctr" anchorCtr="0"/>
          <a:lstStyle>
            <a:lvl1pPr algn="ctr">
              <a:defRPr sz="600">
                <a:solidFill>
                  <a:schemeClr val="bg1">
                    <a:lumMod val="75000"/>
                  </a:schemeClr>
                </a:solidFill>
                <a:latin typeface="Arial"/>
                <a:cs typeface="Arial"/>
              </a:defRPr>
            </a:lvl1pPr>
          </a:lstStyle>
          <a:p>
            <a:fld id="{B10D5614-B734-4280-8F57-1D4947433C97}" type="slidenum">
              <a:rPr lang="en-US" smtClean="0"/>
              <a:pPr/>
              <a:t>‹#›</a:t>
            </a:fld>
            <a:endParaRPr lang="en-US" dirty="0"/>
          </a:p>
        </p:txBody>
      </p:sp>
      <p:pic>
        <p:nvPicPr>
          <p:cNvPr id="8" name="Picture 7"/>
          <p:cNvPicPr>
            <a:picLocks noChangeAspect="1"/>
          </p:cNvPicPr>
          <p:nvPr userDrawn="1"/>
        </p:nvPicPr>
        <p:blipFill>
          <a:blip r:embed="rId16" cstate="print">
            <a:extLst>
              <a:ext uri="{28A0092B-C50C-407E-A947-70E740481C1C}">
                <a14:useLocalDpi xmlns:a14="http://schemas.microsoft.com/office/drawing/2010/main" val="0"/>
              </a:ext>
            </a:extLst>
          </a:blip>
          <a:stretch>
            <a:fillRect/>
          </a:stretch>
        </p:blipFill>
        <p:spPr>
          <a:xfrm>
            <a:off x="8050111" y="4476750"/>
            <a:ext cx="941489" cy="512153"/>
          </a:xfrm>
          <a:prstGeom prst="rect">
            <a:avLst/>
          </a:prstGeom>
        </p:spPr>
      </p:pic>
    </p:spTree>
    <p:extLst>
      <p:ext uri="{BB962C8B-B14F-4D97-AF65-F5344CB8AC3E}">
        <p14:creationId xmlns:p14="http://schemas.microsoft.com/office/powerpoint/2010/main" val="3502316742"/>
      </p:ext>
    </p:extLst>
  </p:cSld>
  <p:clrMap bg1="lt1" tx1="dk1" bg2="lt2" tx2="dk2" accent1="accent1" accent2="accent2" accent3="accent3" accent4="accent4" accent5="accent5" accent6="accent6" hlink="hlink" folHlink="folHlink"/>
  <p:sldLayoutIdLst>
    <p:sldLayoutId id="2147483661" r:id="rId1"/>
    <p:sldLayoutId id="2147483649" r:id="rId2"/>
    <p:sldLayoutId id="2147483650" r:id="rId3"/>
    <p:sldLayoutId id="2147483670" r:id="rId4"/>
    <p:sldLayoutId id="2147483667" r:id="rId5"/>
    <p:sldLayoutId id="2147483668" r:id="rId6"/>
    <p:sldLayoutId id="2147483654" r:id="rId7"/>
    <p:sldLayoutId id="2147483660" r:id="rId8"/>
    <p:sldLayoutId id="2147483653" r:id="rId9"/>
    <p:sldLayoutId id="2147483656" r:id="rId10"/>
    <p:sldLayoutId id="2147483657" r:id="rId11"/>
    <p:sldLayoutId id="2147483658" r:id="rId12"/>
    <p:sldLayoutId id="2147483659" r:id="rId13"/>
    <p:sldLayoutId id="2147483675" r:id="rId14"/>
  </p:sldLayoutIdLst>
  <p:timing>
    <p:tnLst>
      <p:par>
        <p:cTn id="1" dur="indefinite" restart="never" nodeType="tmRoot"/>
      </p:par>
    </p:tnLst>
  </p:timing>
  <p:hf hdr="0" dt="0"/>
  <p:txStyles>
    <p:titleStyle>
      <a:lvl1pPr algn="l" defTabSz="914400" rtl="0" eaLnBrk="1" latinLnBrk="0" hangingPunct="1">
        <a:spcBef>
          <a:spcPct val="0"/>
        </a:spcBef>
        <a:buNone/>
        <a:defRPr sz="3200" b="0" i="0" kern="1200">
          <a:solidFill>
            <a:schemeClr val="accent2"/>
          </a:solidFill>
          <a:latin typeface="Arial"/>
          <a:ea typeface="+mj-ea"/>
          <a:cs typeface="Arial"/>
        </a:defRPr>
      </a:lvl1pPr>
    </p:titleStyle>
    <p:bodyStyle>
      <a:lvl1pPr marL="342900" indent="-342900" algn="l" defTabSz="914400" rtl="0" eaLnBrk="1" latinLnBrk="0" hangingPunct="1">
        <a:spcBef>
          <a:spcPts val="600"/>
        </a:spcBef>
        <a:buFont typeface="Arial" pitchFamily="34" charset="0"/>
        <a:buChar char="•"/>
        <a:defRPr sz="1400" b="0" i="0" kern="1200">
          <a:solidFill>
            <a:schemeClr val="tx2">
              <a:lumMod val="50000"/>
            </a:schemeClr>
          </a:solidFill>
          <a:latin typeface="Arial"/>
          <a:ea typeface="+mn-ea"/>
          <a:cs typeface="Arial"/>
        </a:defRPr>
      </a:lvl1pPr>
      <a:lvl2pPr marL="742950" indent="-285750" algn="l" defTabSz="914400" rtl="0" eaLnBrk="1" latinLnBrk="0" hangingPunct="1">
        <a:spcBef>
          <a:spcPts val="600"/>
        </a:spcBef>
        <a:buFont typeface="Arial" pitchFamily="34" charset="0"/>
        <a:buChar char="–"/>
        <a:defRPr sz="1200" b="0" i="0" kern="1200">
          <a:solidFill>
            <a:schemeClr val="tx2">
              <a:lumMod val="50000"/>
            </a:schemeClr>
          </a:solidFill>
          <a:latin typeface="Arial"/>
          <a:ea typeface="+mn-ea"/>
          <a:cs typeface="Arial"/>
        </a:defRPr>
      </a:lvl2pPr>
      <a:lvl3pPr marL="1143000" indent="-228600" algn="l" defTabSz="914400" rtl="0" eaLnBrk="1" latinLnBrk="0" hangingPunct="1">
        <a:spcBef>
          <a:spcPts val="600"/>
        </a:spcBef>
        <a:buFont typeface="Arial" pitchFamily="34" charset="0"/>
        <a:buChar char="•"/>
        <a:defRPr sz="1100" b="0" i="0" kern="1200">
          <a:solidFill>
            <a:schemeClr val="tx2">
              <a:lumMod val="50000"/>
            </a:schemeClr>
          </a:solidFill>
          <a:latin typeface="Arial"/>
          <a:ea typeface="+mn-ea"/>
          <a:cs typeface="Arial"/>
        </a:defRPr>
      </a:lvl3pPr>
      <a:lvl4pPr marL="1600200" indent="-228600" algn="l" defTabSz="914400" rtl="0" eaLnBrk="1" latinLnBrk="0" hangingPunct="1">
        <a:spcBef>
          <a:spcPts val="600"/>
        </a:spcBef>
        <a:buFont typeface="Arial" pitchFamily="34" charset="0"/>
        <a:buChar char="–"/>
        <a:defRPr sz="1050" b="0" i="0" kern="1200">
          <a:solidFill>
            <a:schemeClr val="tx2">
              <a:lumMod val="50000"/>
            </a:schemeClr>
          </a:solidFill>
          <a:latin typeface="Arial"/>
          <a:ea typeface="+mn-ea"/>
          <a:cs typeface="Arial"/>
        </a:defRPr>
      </a:lvl4pPr>
      <a:lvl5pPr marL="2057400" indent="-228600" algn="l" defTabSz="914400" rtl="0" eaLnBrk="1" latinLnBrk="0" hangingPunct="1">
        <a:spcBef>
          <a:spcPts val="600"/>
        </a:spcBef>
        <a:buFont typeface="Arial" pitchFamily="34" charset="0"/>
        <a:buChar char="»"/>
        <a:defRPr sz="1050" b="0" i="0" kern="1200">
          <a:solidFill>
            <a:schemeClr val="tx2">
              <a:lumMod val="50000"/>
            </a:schemeClr>
          </a:solidFill>
          <a:latin typeface="Arial"/>
          <a:ea typeface="+mn-ea"/>
          <a:cs typeface="Arial"/>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48877" y="465536"/>
            <a:ext cx="8046245" cy="404904"/>
          </a:xfrm>
          <a:prstGeom prst="rect">
            <a:avLst/>
          </a:prstGeom>
        </p:spPr>
        <p:txBody>
          <a:bodyPr vert="horz" lIns="0" tIns="0" rIns="0" bIns="0" rtlCol="0" anchor="t">
            <a:normAutofit/>
          </a:bodyPr>
          <a:lstStyle/>
          <a:p>
            <a:r>
              <a:rPr kumimoji="0" lang="en-US" sz="2100" b="0" i="0" u="none" strike="noStrike" kern="1200" cap="none" spc="0" normalizeH="0" baseline="0" noProof="0" smtClean="0">
                <a:ln>
                  <a:noFill/>
                </a:ln>
                <a:solidFill>
                  <a:srgbClr val="326295"/>
                </a:solidFill>
                <a:effectLst/>
                <a:uLnTx/>
                <a:uFillTx/>
                <a:latin typeface="Arial" panose="020B0604020202020204"/>
                <a:ea typeface="+mj-ea"/>
                <a:cs typeface="+mj-cs"/>
              </a:rPr>
              <a:t>Click to edit Master title style</a:t>
            </a:r>
            <a:endParaRPr lang="en-CA" dirty="0"/>
          </a:p>
        </p:txBody>
      </p:sp>
      <p:sp>
        <p:nvSpPr>
          <p:cNvPr id="16" name="Isosceles Triangle 15"/>
          <p:cNvSpPr/>
          <p:nvPr/>
        </p:nvSpPr>
        <p:spPr>
          <a:xfrm>
            <a:off x="7756938" y="5061098"/>
            <a:ext cx="178801" cy="89401"/>
          </a:xfrm>
          <a:prstGeom prst="triangle">
            <a:avLst/>
          </a:prstGeom>
          <a:solidFill>
            <a:srgbClr val="333F48">
              <a:lumMod val="20000"/>
              <a:lumOff val="80000"/>
              <a:alpha val="80000"/>
            </a:srgbClr>
          </a:solidFill>
          <a:ln w="12700" cap="flat" cmpd="sng" algn="ctr">
            <a:noFill/>
            <a:prstDash val="solid"/>
            <a:miter lim="800000"/>
          </a:ln>
          <a:effectLst/>
        </p:spPr>
        <p:txBody>
          <a:bodyPr lIns="68580" tIns="34290" rIns="68580" bIns="34290" rtlCol="0" anchor="ctr"/>
          <a:lstStyle/>
          <a:p>
            <a:pPr algn="ctr" defTabSz="685800">
              <a:defRPr/>
            </a:pPr>
            <a:endParaRPr lang="en-CA" sz="1400" kern="0" smtClean="0">
              <a:solidFill>
                <a:srgbClr val="FFFFFF"/>
              </a:solidFill>
              <a:latin typeface="Arial" panose="020B0604020202020204"/>
            </a:endParaRPr>
          </a:p>
        </p:txBody>
      </p:sp>
      <p:sp>
        <p:nvSpPr>
          <p:cNvPr id="3" name="Text Placeholder 2"/>
          <p:cNvSpPr>
            <a:spLocks noGrp="1"/>
          </p:cNvSpPr>
          <p:nvPr>
            <p:ph type="body" idx="1"/>
          </p:nvPr>
        </p:nvSpPr>
        <p:spPr>
          <a:xfrm>
            <a:off x="548877" y="1172766"/>
            <a:ext cx="8046245" cy="3512576"/>
          </a:xfrm>
          <a:prstGeom prst="rect">
            <a:avLst/>
          </a:prstGeom>
        </p:spPr>
        <p:txBody>
          <a:bodyPr vert="horz" lIns="0" tIns="0" rIns="0" bIns="0" rtlCol="0">
            <a:normAutofit/>
          </a:bodyPr>
          <a:lstStyle/>
          <a:p>
            <a:pPr marL="178594" marR="0" lvl="0" indent="-178594" algn="l" defTabSz="685800" rtl="0" eaLnBrk="1" fontAlgn="auto" latinLnBrk="0" hangingPunct="1">
              <a:lnSpc>
                <a:spcPct val="110000"/>
              </a:lnSpc>
              <a:spcBef>
                <a:spcPts val="0"/>
              </a:spcBef>
              <a:spcAft>
                <a:spcPts val="750"/>
              </a:spcAft>
              <a:buClr>
                <a:srgbClr val="768792">
                  <a:lumMod val="75000"/>
                </a:srgbClr>
              </a:buClr>
              <a:buSzPct val="120000"/>
              <a:buFont typeface="Arial" panose="020B0604020202020204" pitchFamily="34" charset="0"/>
              <a:buChar char="•"/>
              <a:tabLst/>
              <a:defRPr/>
            </a:pPr>
            <a:r>
              <a:rPr kumimoji="0" lang="en-US" sz="1400" b="0" i="0" u="none" strike="noStrike" kern="1200" cap="none" spc="0" normalizeH="0" baseline="0" noProof="0" dirty="0" smtClean="0">
                <a:ln>
                  <a:noFill/>
                </a:ln>
                <a:solidFill>
                  <a:srgbClr val="333F48"/>
                </a:solidFill>
                <a:effectLst/>
                <a:uLnTx/>
                <a:uFillTx/>
                <a:latin typeface="Arial" panose="020B0604020202020204"/>
                <a:ea typeface="+mn-ea"/>
                <a:cs typeface="+mn-cs"/>
              </a:rPr>
              <a:t>Click to edit Master text styles</a:t>
            </a:r>
          </a:p>
          <a:p>
            <a:pPr marL="406004" marR="0" lvl="1" indent="-188119" algn="l" defTabSz="685800" rtl="0" eaLnBrk="1" fontAlgn="auto" latinLnBrk="0" hangingPunct="1">
              <a:lnSpc>
                <a:spcPct val="110000"/>
              </a:lnSpc>
              <a:spcBef>
                <a:spcPts val="0"/>
              </a:spcBef>
              <a:spcAft>
                <a:spcPts val="750"/>
              </a:spcAft>
              <a:buClr>
                <a:srgbClr val="A4BCC2"/>
              </a:buClr>
              <a:buSzTx/>
              <a:buFont typeface="Arial" panose="020B0604020202020204" pitchFamily="34" charset="0"/>
              <a:buChar char="•"/>
              <a:tabLst/>
              <a:defRPr/>
            </a:pPr>
            <a:r>
              <a:rPr kumimoji="0" lang="en-US" sz="1400" b="0" i="0" u="none" strike="noStrike" kern="1200" cap="none" spc="0" normalizeH="0" baseline="0" noProof="0" dirty="0" smtClean="0">
                <a:ln>
                  <a:noFill/>
                </a:ln>
                <a:solidFill>
                  <a:srgbClr val="333F48"/>
                </a:solidFill>
                <a:effectLst/>
                <a:uLnTx/>
                <a:uFillTx/>
                <a:latin typeface="Arial" panose="020B0604020202020204"/>
                <a:ea typeface="+mn-ea"/>
                <a:cs typeface="+mn-cs"/>
              </a:rPr>
              <a:t>Second level</a:t>
            </a:r>
          </a:p>
          <a:p>
            <a:pPr marL="607219" marR="0" lvl="2" indent="-188119" algn="l" defTabSz="685800" rtl="0" eaLnBrk="1" fontAlgn="auto" latinLnBrk="0" hangingPunct="1">
              <a:lnSpc>
                <a:spcPct val="110000"/>
              </a:lnSpc>
              <a:spcBef>
                <a:spcPts val="0"/>
              </a:spcBef>
              <a:spcAft>
                <a:spcPts val="750"/>
              </a:spcAft>
              <a:buClr>
                <a:srgbClr val="768792">
                  <a:lumMod val="75000"/>
                </a:srgbClr>
              </a:buClr>
              <a:buSzPct val="120000"/>
              <a:buFont typeface="Helvetica LT Pro Light" panose="020B0303020202020204" pitchFamily="34" charset="0"/>
              <a:buChar char="−"/>
              <a:tabLst/>
              <a:defRPr/>
            </a:pPr>
            <a:r>
              <a:rPr kumimoji="0" lang="en-US" sz="1400" b="0" i="0" u="none" strike="noStrike" kern="1200" cap="none" spc="0" normalizeH="0" baseline="0" noProof="0" dirty="0" smtClean="0">
                <a:ln>
                  <a:noFill/>
                </a:ln>
                <a:solidFill>
                  <a:srgbClr val="333F48"/>
                </a:solidFill>
                <a:effectLst/>
                <a:uLnTx/>
                <a:uFillTx/>
                <a:latin typeface="Arial" panose="020B0604020202020204"/>
                <a:ea typeface="+mn-ea"/>
                <a:cs typeface="+mn-cs"/>
              </a:rPr>
              <a:t>Third level</a:t>
            </a:r>
          </a:p>
          <a:p>
            <a:pPr marL="803672" marR="0" lvl="3" indent="-188119" algn="l" defTabSz="685800" rtl="0" eaLnBrk="1" fontAlgn="auto" latinLnBrk="0" hangingPunct="1">
              <a:lnSpc>
                <a:spcPct val="110000"/>
              </a:lnSpc>
              <a:spcBef>
                <a:spcPts val="0"/>
              </a:spcBef>
              <a:spcAft>
                <a:spcPts val="750"/>
              </a:spcAft>
              <a:buClr>
                <a:srgbClr val="A4BCC2"/>
              </a:buClr>
              <a:buSzTx/>
              <a:buFont typeface="Helvetica LT Pro Light" panose="020B0303020202020204" pitchFamily="34" charset="0"/>
              <a:buChar char="−"/>
              <a:tabLst/>
              <a:defRPr/>
            </a:pPr>
            <a:r>
              <a:rPr kumimoji="0" lang="en-US" sz="1400" b="0" i="0" u="none" strike="noStrike" kern="1200" cap="none" spc="0" normalizeH="0" baseline="0" noProof="0" dirty="0" smtClean="0">
                <a:ln>
                  <a:noFill/>
                </a:ln>
                <a:solidFill>
                  <a:srgbClr val="333F48"/>
                </a:solidFill>
                <a:effectLst/>
                <a:uLnTx/>
                <a:uFillTx/>
                <a:latin typeface="Arial" panose="020B0604020202020204"/>
                <a:ea typeface="+mn-ea"/>
                <a:cs typeface="+mn-cs"/>
              </a:rPr>
              <a:t>Fourth level</a:t>
            </a:r>
          </a:p>
        </p:txBody>
      </p:sp>
      <p:sp>
        <p:nvSpPr>
          <p:cNvPr id="5" name="Footer Placeholder 4"/>
          <p:cNvSpPr>
            <a:spLocks noGrp="1"/>
          </p:cNvSpPr>
          <p:nvPr>
            <p:ph type="ftr" sz="quarter" idx="3"/>
          </p:nvPr>
        </p:nvSpPr>
        <p:spPr>
          <a:xfrm>
            <a:off x="6537723" y="4685342"/>
            <a:ext cx="2606278" cy="293534"/>
          </a:xfrm>
          <a:prstGeom prst="rect">
            <a:avLst/>
          </a:prstGeom>
        </p:spPr>
        <p:txBody>
          <a:bodyPr vert="horz" lIns="0" tIns="0" rIns="0" bIns="0" rtlCol="0" anchor="b"/>
          <a:lstStyle>
            <a:lvl1pPr algn="ctr">
              <a:defRPr sz="900">
                <a:solidFill>
                  <a:schemeClr val="tx1">
                    <a:lumMod val="40000"/>
                    <a:lumOff val="60000"/>
                  </a:schemeClr>
                </a:solidFill>
                <a:latin typeface="Arial" panose="020B0604020202020204" pitchFamily="34" charset="0"/>
                <a:cs typeface="Arial" panose="020B0604020202020204" pitchFamily="34" charset="0"/>
              </a:defRPr>
            </a:lvl1pPr>
          </a:lstStyle>
          <a:p>
            <a:pPr defTabSz="685800"/>
            <a:r>
              <a:rPr lang="en-CA" smtClean="0">
                <a:solidFill>
                  <a:srgbClr val="333F48">
                    <a:lumMod val="40000"/>
                    <a:lumOff val="60000"/>
                  </a:srgbClr>
                </a:solidFill>
              </a:rPr>
              <a:t>Section Name</a:t>
            </a:r>
            <a:endParaRPr lang="en-CA" dirty="0">
              <a:solidFill>
                <a:srgbClr val="333F48">
                  <a:lumMod val="40000"/>
                  <a:lumOff val="60000"/>
                </a:srgbClr>
              </a:solidFill>
            </a:endParaRPr>
          </a:p>
        </p:txBody>
      </p:sp>
      <p:sp>
        <p:nvSpPr>
          <p:cNvPr id="6" name="Slide Number Placeholder 5"/>
          <p:cNvSpPr>
            <a:spLocks noGrp="1"/>
          </p:cNvSpPr>
          <p:nvPr>
            <p:ph type="sldNum" sz="quarter" idx="4"/>
          </p:nvPr>
        </p:nvSpPr>
        <p:spPr>
          <a:xfrm>
            <a:off x="544212" y="4783016"/>
            <a:ext cx="625165" cy="187753"/>
          </a:xfrm>
          <a:prstGeom prst="rect">
            <a:avLst/>
          </a:prstGeom>
        </p:spPr>
        <p:txBody>
          <a:bodyPr vert="horz" lIns="0" tIns="0" rIns="0" bIns="0" rtlCol="0" anchor="b"/>
          <a:lstStyle>
            <a:lvl1pPr algn="l">
              <a:defRPr sz="900">
                <a:solidFill>
                  <a:schemeClr val="tx1">
                    <a:lumMod val="40000"/>
                    <a:lumOff val="60000"/>
                  </a:schemeClr>
                </a:solidFill>
                <a:latin typeface="Arial" panose="020B0604020202020204" pitchFamily="34" charset="0"/>
                <a:cs typeface="Arial" panose="020B0604020202020204" pitchFamily="34" charset="0"/>
              </a:defRPr>
            </a:lvl1pPr>
          </a:lstStyle>
          <a:p>
            <a:pPr defTabSz="685800"/>
            <a:fld id="{F3DE1264-DC43-4C9F-A94D-439F3BC26EB3}" type="slidenum">
              <a:rPr lang="en-CA" smtClean="0">
                <a:solidFill>
                  <a:srgbClr val="333F48">
                    <a:lumMod val="40000"/>
                    <a:lumOff val="60000"/>
                  </a:srgbClr>
                </a:solidFill>
              </a:rPr>
              <a:pPr defTabSz="685800"/>
              <a:t>‹#›</a:t>
            </a:fld>
            <a:endParaRPr lang="en-CA" dirty="0">
              <a:solidFill>
                <a:srgbClr val="333F48">
                  <a:lumMod val="40000"/>
                  <a:lumOff val="60000"/>
                </a:srgbClr>
              </a:solidFill>
            </a:endParaRPr>
          </a:p>
        </p:txBody>
      </p:sp>
    </p:spTree>
    <p:extLst>
      <p:ext uri="{BB962C8B-B14F-4D97-AF65-F5344CB8AC3E}">
        <p14:creationId xmlns:p14="http://schemas.microsoft.com/office/powerpoint/2010/main" val="566709296"/>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 id="2147483689" r:id="rId13"/>
    <p:sldLayoutId id="2147483690" r:id="rId14"/>
    <p:sldLayoutId id="2147483691" r:id="rId15"/>
    <p:sldLayoutId id="2147483692" r:id="rId16"/>
    <p:sldLayoutId id="2147483693" r:id="rId17"/>
    <p:sldLayoutId id="2147483694" r:id="rId18"/>
    <p:sldLayoutId id="2147483695" r:id="rId19"/>
    <p:sldLayoutId id="2147483696" r:id="rId20"/>
    <p:sldLayoutId id="2147483697" r:id="rId21"/>
    <p:sldLayoutId id="2147483698" r:id="rId22"/>
    <p:sldLayoutId id="2147483699" r:id="rId23"/>
    <p:sldLayoutId id="2147483700" r:id="rId24"/>
    <p:sldLayoutId id="2147483701" r:id="rId25"/>
    <p:sldLayoutId id="2147483703" r:id="rId26"/>
    <p:sldLayoutId id="2147483704" r:id="rId27"/>
    <p:sldLayoutId id="2147483705" r:id="rId28"/>
    <p:sldLayoutId id="2147483706" r:id="rId29"/>
  </p:sldLayoutIdLst>
  <p:timing>
    <p:tnLst>
      <p:par>
        <p:cTn id="1" dur="indefinite" restart="never" nodeType="tmRoot"/>
      </p:par>
    </p:tnLst>
  </p:timing>
  <p:hf hdr="0" dt="0"/>
  <p:txStyles>
    <p:titleStyle>
      <a:lvl1pPr algn="l" defTabSz="685800" rtl="0" eaLnBrk="1" latinLnBrk="0" hangingPunct="1">
        <a:lnSpc>
          <a:spcPct val="90000"/>
        </a:lnSpc>
        <a:spcBef>
          <a:spcPct val="0"/>
        </a:spcBef>
        <a:buNone/>
        <a:defRPr sz="3300" kern="1200">
          <a:solidFill>
            <a:schemeClr val="tx1"/>
          </a:solidFill>
          <a:latin typeface="Arial" panose="020B0604020202020204" pitchFamily="34" charset="0"/>
          <a:ea typeface="+mj-ea"/>
          <a:cs typeface="Arial" panose="020B0604020202020204" pitchFamily="34" charset="0"/>
        </a:defRPr>
      </a:lvl1pPr>
    </p:titleStyle>
    <p:bodyStyle>
      <a:lvl1pPr marL="178594" marR="0" indent="-178594" algn="l" defTabSz="685800" rtl="0" eaLnBrk="1" fontAlgn="auto" latinLnBrk="0" hangingPunct="1">
        <a:lnSpc>
          <a:spcPct val="110000"/>
        </a:lnSpc>
        <a:spcBef>
          <a:spcPts val="0"/>
        </a:spcBef>
        <a:spcAft>
          <a:spcPts val="750"/>
        </a:spcAft>
        <a:buClr>
          <a:srgbClr val="768792">
            <a:lumMod val="75000"/>
          </a:srgbClr>
        </a:buClr>
        <a:buSzPct val="120000"/>
        <a:buFont typeface="Arial" panose="020B0604020202020204" pitchFamily="34" charset="0"/>
        <a:buChar char="•"/>
        <a:tabLst/>
        <a:defRPr sz="2100" kern="1200">
          <a:solidFill>
            <a:schemeClr val="tx1"/>
          </a:solidFill>
          <a:latin typeface="Arial" panose="020B0604020202020204" pitchFamily="34" charset="0"/>
          <a:ea typeface="+mn-ea"/>
          <a:cs typeface="Arial" panose="020B0604020202020204" pitchFamily="34" charset="0"/>
        </a:defRPr>
      </a:lvl1pPr>
      <a:lvl2pPr marL="406004" marR="0" indent="-188119" algn="l" defTabSz="685800" rtl="0" eaLnBrk="1" fontAlgn="auto" latinLnBrk="0" hangingPunct="1">
        <a:lnSpc>
          <a:spcPct val="110000"/>
        </a:lnSpc>
        <a:spcBef>
          <a:spcPts val="0"/>
        </a:spcBef>
        <a:spcAft>
          <a:spcPts val="750"/>
        </a:spcAft>
        <a:buClr>
          <a:srgbClr val="A4BCC2"/>
        </a:buClr>
        <a:buSzTx/>
        <a:buFont typeface="Arial" panose="020B0604020202020204" pitchFamily="34" charset="0"/>
        <a:buChar char="•"/>
        <a:tabLst/>
        <a:defRPr sz="1800" kern="1200">
          <a:solidFill>
            <a:schemeClr val="tx1"/>
          </a:solidFill>
          <a:latin typeface="Arial" panose="020B0604020202020204" pitchFamily="34" charset="0"/>
          <a:ea typeface="+mn-ea"/>
          <a:cs typeface="Arial" panose="020B0604020202020204" pitchFamily="34" charset="0"/>
        </a:defRPr>
      </a:lvl2pPr>
      <a:lvl3pPr marL="607219" marR="0" indent="-188119" algn="l" defTabSz="685800" rtl="0" eaLnBrk="1" fontAlgn="auto" latinLnBrk="0" hangingPunct="1">
        <a:lnSpc>
          <a:spcPct val="110000"/>
        </a:lnSpc>
        <a:spcBef>
          <a:spcPts val="0"/>
        </a:spcBef>
        <a:spcAft>
          <a:spcPts val="750"/>
        </a:spcAft>
        <a:buClr>
          <a:srgbClr val="768792">
            <a:lumMod val="75000"/>
          </a:srgbClr>
        </a:buClr>
        <a:buSzPct val="120000"/>
        <a:buFont typeface="Helvetica LT Pro Light" panose="020B0303020202020204" pitchFamily="34" charset="0"/>
        <a:buChar char="−"/>
        <a:tabLst/>
        <a:defRPr sz="1500" kern="1200">
          <a:solidFill>
            <a:schemeClr val="tx1"/>
          </a:solidFill>
          <a:latin typeface="Arial" panose="020B0604020202020204" pitchFamily="34" charset="0"/>
          <a:ea typeface="+mn-ea"/>
          <a:cs typeface="Arial" panose="020B0604020202020204" pitchFamily="34" charset="0"/>
        </a:defRPr>
      </a:lvl3pPr>
      <a:lvl4pPr marL="803672" marR="0" indent="-188119" algn="l" defTabSz="685800" rtl="0" eaLnBrk="1" fontAlgn="auto" latinLnBrk="0" hangingPunct="1">
        <a:lnSpc>
          <a:spcPct val="110000"/>
        </a:lnSpc>
        <a:spcBef>
          <a:spcPts val="0"/>
        </a:spcBef>
        <a:spcAft>
          <a:spcPts val="750"/>
        </a:spcAft>
        <a:buClr>
          <a:srgbClr val="A4BCC2"/>
        </a:buClr>
        <a:buSzTx/>
        <a:buFont typeface="Helvetica LT Pro Light" panose="020B0303020202020204" pitchFamily="34" charset="0"/>
        <a:buChar char="−"/>
        <a:tabLst/>
        <a:defRPr sz="1400" kern="1200">
          <a:solidFill>
            <a:schemeClr val="tx1"/>
          </a:solidFill>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461" userDrawn="1">
          <p15:clr>
            <a:srgbClr val="F26B43"/>
          </p15:clr>
        </p15:guide>
        <p15:guide id="2" pos="7219" userDrawn="1">
          <p15:clr>
            <a:srgbClr val="F26B43"/>
          </p15:clr>
        </p15:guide>
        <p15:guide id="3" orient="horz" pos="391" userDrawn="1">
          <p15:clr>
            <a:srgbClr val="F26B43"/>
          </p15:clr>
        </p15:guide>
        <p15:guide id="4" orient="horz" pos="3929"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0.png"/></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8.png"/><Relationship Id="rId5" Type="http://schemas.openxmlformats.org/officeDocument/2006/relationships/image" Target="../media/image29.png"/><Relationship Id="rId6" Type="http://schemas.openxmlformats.org/officeDocument/2006/relationships/image" Target="../media/image30.png"/><Relationship Id="rId7" Type="http://schemas.openxmlformats.org/officeDocument/2006/relationships/image" Target="../media/image31.png"/><Relationship Id="rId8" Type="http://schemas.openxmlformats.org/officeDocument/2006/relationships/image" Target="../media/image32.png"/><Relationship Id="rId9" Type="http://schemas.openxmlformats.org/officeDocument/2006/relationships/image" Target="../media/image33.png"/><Relationship Id="rId10" Type="http://schemas.openxmlformats.org/officeDocument/2006/relationships/image" Target="../media/image34.png"/><Relationship Id="rId1" Type="http://schemas.openxmlformats.org/officeDocument/2006/relationships/slideLayout" Target="../slideLayouts/slideLayout3.xml"/><Relationship Id="rId2" Type="http://schemas.openxmlformats.org/officeDocument/2006/relationships/image" Target="../media/image26.png"/></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29.png"/><Relationship Id="rId1" Type="http://schemas.openxmlformats.org/officeDocument/2006/relationships/slideLayout" Target="../slideLayouts/slideLayout3.xml"/><Relationship Id="rId2" Type="http://schemas.openxmlformats.org/officeDocument/2006/relationships/image" Target="../media/image35.png"/></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1.png"/><Relationship Id="rId1" Type="http://schemas.openxmlformats.org/officeDocument/2006/relationships/slideLayout" Target="../slideLayouts/slideLayout3.xml"/><Relationship Id="rId2" Type="http://schemas.openxmlformats.org/officeDocument/2006/relationships/image" Target="../media/image35.png"/></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6.png"/><Relationship Id="rId1" Type="http://schemas.openxmlformats.org/officeDocument/2006/relationships/slideLayout" Target="../slideLayouts/slideLayout3.xml"/><Relationship Id="rId2" Type="http://schemas.openxmlformats.org/officeDocument/2006/relationships/image" Target="../media/image35.png"/></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7.png"/><Relationship Id="rId1" Type="http://schemas.openxmlformats.org/officeDocument/2006/relationships/slideLayout" Target="../slideLayouts/slideLayout3.xml"/><Relationship Id="rId2" Type="http://schemas.openxmlformats.org/officeDocument/2006/relationships/image" Target="../media/image3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9.png"/></Relationships>
</file>

<file path=ppt/slides/_rels/slide16.xml.rels><?xml version="1.0" encoding="UTF-8" standalone="yes"?>
<Relationships xmlns="http://schemas.openxmlformats.org/package/2006/relationships"><Relationship Id="rId3" Type="http://schemas.openxmlformats.org/officeDocument/2006/relationships/image" Target="../media/image39.png"/><Relationship Id="rId4" Type="http://schemas.openxmlformats.org/officeDocument/2006/relationships/image" Target="../media/image40.png"/><Relationship Id="rId5" Type="http://schemas.openxmlformats.org/officeDocument/2006/relationships/image" Target="../media/image41.png"/><Relationship Id="rId6" Type="http://schemas.openxmlformats.org/officeDocument/2006/relationships/image" Target="../media/image42.jpeg"/><Relationship Id="rId7" Type="http://schemas.openxmlformats.org/officeDocument/2006/relationships/image" Target="../media/image43.png"/><Relationship Id="rId1" Type="http://schemas.openxmlformats.org/officeDocument/2006/relationships/slideLayout" Target="../slideLayouts/slideLayout3.xml"/><Relationship Id="rId2" Type="http://schemas.openxmlformats.org/officeDocument/2006/relationships/image" Target="../media/image3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45.png"/><Relationship Id="rId4" Type="http://schemas.openxmlformats.org/officeDocument/2006/relationships/image" Target="../media/image46.png"/><Relationship Id="rId1" Type="http://schemas.openxmlformats.org/officeDocument/2006/relationships/slideLayout" Target="../slideLayouts/slideLayout3.xml"/><Relationship Id="rId2" Type="http://schemas.openxmlformats.org/officeDocument/2006/relationships/image" Target="../media/image4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7.png"/></Relationships>
</file>

<file path=ppt/slides/_rels/slide22.xml.rels><?xml version="1.0" encoding="UTF-8" standalone="yes"?>
<Relationships xmlns="http://schemas.openxmlformats.org/package/2006/relationships"><Relationship Id="rId3" Type="http://schemas.openxmlformats.org/officeDocument/2006/relationships/image" Target="../media/image49.png"/><Relationship Id="rId4" Type="http://schemas.openxmlformats.org/officeDocument/2006/relationships/image" Target="../media/image50.png"/><Relationship Id="rId5" Type="http://schemas.openxmlformats.org/officeDocument/2006/relationships/image" Target="../media/image51.png"/><Relationship Id="rId6" Type="http://schemas.openxmlformats.org/officeDocument/2006/relationships/image" Target="../media/image52.png"/><Relationship Id="rId7" Type="http://schemas.openxmlformats.org/officeDocument/2006/relationships/image" Target="../media/image53.png"/><Relationship Id="rId8" Type="http://schemas.openxmlformats.org/officeDocument/2006/relationships/image" Target="../media/image54.png"/><Relationship Id="rId1" Type="http://schemas.openxmlformats.org/officeDocument/2006/relationships/slideLayout" Target="../slideLayouts/slideLayout3.xml"/><Relationship Id="rId2" Type="http://schemas.openxmlformats.org/officeDocument/2006/relationships/image" Target="../media/image4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5.png"/><Relationship Id="rId3" Type="http://schemas.openxmlformats.org/officeDocument/2006/relationships/image" Target="../media/image56.png"/></Relationships>
</file>

<file path=ppt/slides/_rels/slide24.xml.rels><?xml version="1.0" encoding="UTF-8" standalone="yes"?>
<Relationships xmlns="http://schemas.openxmlformats.org/package/2006/relationships"><Relationship Id="rId3" Type="http://schemas.openxmlformats.org/officeDocument/2006/relationships/image" Target="../media/image57.png"/><Relationship Id="rId4" Type="http://schemas.openxmlformats.org/officeDocument/2006/relationships/image" Target="../media/image58.png"/><Relationship Id="rId5" Type="http://schemas.openxmlformats.org/officeDocument/2006/relationships/comments" Target="../comments/comment1.xml"/><Relationship Id="rId1" Type="http://schemas.openxmlformats.org/officeDocument/2006/relationships/slideLayout" Target="../slideLayouts/slideLayout14.xml"/><Relationship Id="rId2" Type="http://schemas.openxmlformats.org/officeDocument/2006/relationships/customXml" Target="../ink/ink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2.jpeg"/><Relationship Id="rId4" Type="http://schemas.microsoft.com/office/2007/relationships/hdphoto" Target="../media/hdphoto1.wdp"/><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3.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4.png"/><Relationship Id="rId3"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19.png"/><Relationship Id="rId6" Type="http://schemas.openxmlformats.org/officeDocument/2006/relationships/image" Target="../media/image20.png"/><Relationship Id="rId7" Type="http://schemas.openxmlformats.org/officeDocument/2006/relationships/image" Target="../media/image21.png"/><Relationship Id="rId8" Type="http://schemas.openxmlformats.org/officeDocument/2006/relationships/image" Target="../media/image22.png"/><Relationship Id="rId9" Type="http://schemas.openxmlformats.org/officeDocument/2006/relationships/image" Target="../media/image23.png"/><Relationship Id="rId10" Type="http://schemas.openxmlformats.org/officeDocument/2006/relationships/image" Target="../media/image24.png"/><Relationship Id="rId11" Type="http://schemas.openxmlformats.org/officeDocument/2006/relationships/image" Target="../media/image25.png"/><Relationship Id="rId1" Type="http://schemas.openxmlformats.org/officeDocument/2006/relationships/slideLayout" Target="../slideLayouts/slideLayout3.xml"/><Relationship Id="rId2" Type="http://schemas.openxmlformats.org/officeDocument/2006/relationships/image" Target="../media/image16.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latin typeface="Arial"/>
                <a:cs typeface="Arial"/>
              </a:rPr>
              <a:t>Jim Peregord, </a:t>
            </a:r>
            <a:r>
              <a:rPr lang="en-US" dirty="0" err="1" smtClean="0">
                <a:latin typeface="Arial"/>
                <a:cs typeface="Arial"/>
              </a:rPr>
              <a:t>Venu</a:t>
            </a:r>
            <a:r>
              <a:rPr lang="en-US" dirty="0" smtClean="0">
                <a:latin typeface="Arial"/>
                <a:cs typeface="Arial"/>
              </a:rPr>
              <a:t> </a:t>
            </a:r>
            <a:r>
              <a:rPr lang="en-US" dirty="0" err="1" smtClean="0">
                <a:latin typeface="Arial"/>
                <a:cs typeface="Arial"/>
              </a:rPr>
              <a:t>Palvai</a:t>
            </a:r>
            <a:r>
              <a:rPr lang="en-US" dirty="0" smtClean="0">
                <a:latin typeface="Arial"/>
                <a:cs typeface="Arial"/>
              </a:rPr>
              <a:t/>
            </a:r>
            <a:br>
              <a:rPr lang="en-US" dirty="0" smtClean="0">
                <a:latin typeface="Arial"/>
                <a:cs typeface="Arial"/>
              </a:rPr>
            </a:br>
            <a:r>
              <a:rPr lang="en-US" dirty="0" smtClean="0"/>
              <a:t>Element Fleet Management</a:t>
            </a:r>
            <a:endParaRPr lang="en-US" dirty="0">
              <a:latin typeface="Arial"/>
              <a:cs typeface="Arial"/>
            </a:endParaRPr>
          </a:p>
        </p:txBody>
      </p:sp>
      <p:sp>
        <p:nvSpPr>
          <p:cNvPr id="3" name="Text Placeholder 2"/>
          <p:cNvSpPr>
            <a:spLocks noGrp="1"/>
          </p:cNvSpPr>
          <p:nvPr>
            <p:ph type="body" sz="quarter" idx="10"/>
          </p:nvPr>
        </p:nvSpPr>
        <p:spPr/>
        <p:txBody>
          <a:bodyPr/>
          <a:lstStyle/>
          <a:p>
            <a:r>
              <a:rPr lang="en-US" dirty="0"/>
              <a:t>Building a </a:t>
            </a:r>
            <a:r>
              <a:rPr lang="en-US" dirty="0" smtClean="0"/>
              <a:t>Pluggable </a:t>
            </a:r>
            <a:r>
              <a:rPr lang="en-US" dirty="0"/>
              <a:t>A</a:t>
            </a:r>
            <a:r>
              <a:rPr lang="en-US" dirty="0" smtClean="0"/>
              <a:t>nalytics </a:t>
            </a:r>
            <a:r>
              <a:rPr lang="en-US" dirty="0"/>
              <a:t>S</a:t>
            </a:r>
            <a:r>
              <a:rPr lang="en-US" dirty="0" smtClean="0"/>
              <a:t>tack </a:t>
            </a:r>
            <a:r>
              <a:rPr lang="en-US" dirty="0"/>
              <a:t>w</a:t>
            </a:r>
            <a:r>
              <a:rPr lang="en-US" dirty="0" smtClean="0"/>
              <a:t>ith </a:t>
            </a:r>
            <a:r>
              <a:rPr lang="en-US" dirty="0"/>
              <a:t>Cassandra as the </a:t>
            </a:r>
            <a:r>
              <a:rPr lang="en-US" dirty="0" smtClean="0"/>
              <a:t>Foundation</a:t>
            </a:r>
            <a:endParaRPr lang="en-US" dirty="0">
              <a:latin typeface="Arial"/>
              <a:cs typeface="Arial"/>
            </a:endParaRPr>
          </a:p>
        </p:txBody>
      </p:sp>
      <p:pic>
        <p:nvPicPr>
          <p:cNvPr id="4" name="Picture 3"/>
          <p:cNvPicPr>
            <a:picLocks noChangeAspect="1"/>
          </p:cNvPicPr>
          <p:nvPr/>
        </p:nvPicPr>
        <p:blipFill>
          <a:blip r:embed="rId2" cstate="print"/>
          <a:stretch>
            <a:fillRect/>
          </a:stretch>
        </p:blipFill>
        <p:spPr>
          <a:xfrm>
            <a:off x="5638800" y="1209605"/>
            <a:ext cx="2413000" cy="895490"/>
          </a:xfrm>
          <a:prstGeom prst="rect">
            <a:avLst/>
          </a:prstGeom>
        </p:spPr>
      </p:pic>
    </p:spTree>
    <p:extLst>
      <p:ext uri="{BB962C8B-B14F-4D97-AF65-F5344CB8AC3E}">
        <p14:creationId xmlns:p14="http://schemas.microsoft.com/office/powerpoint/2010/main" val="33848978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500" dirty="0" smtClean="0"/>
              <a:t>Pluggable Architecture - Overview</a:t>
            </a:r>
            <a:endParaRPr lang="en-US" sz="2500" dirty="0"/>
          </a:p>
        </p:txBody>
      </p:sp>
      <p:sp>
        <p:nvSpPr>
          <p:cNvPr id="4" name="Footer Placeholder 3"/>
          <p:cNvSpPr>
            <a:spLocks noGrp="1"/>
          </p:cNvSpPr>
          <p:nvPr>
            <p:ph type="ftr" sz="quarter" idx="11"/>
          </p:nvPr>
        </p:nvSpPr>
        <p:spPr/>
        <p:txBody>
          <a:bodyPr/>
          <a:lstStyle/>
          <a:p>
            <a:r>
              <a:rPr lang="en-US" smtClean="0"/>
              <a:t>© DataStax, All Rights Reserved.</a:t>
            </a:r>
            <a:endParaRPr lang="en-US" dirty="0"/>
          </a:p>
        </p:txBody>
      </p:sp>
      <p:sp>
        <p:nvSpPr>
          <p:cNvPr id="5" name="Slide Number Placeholder 4"/>
          <p:cNvSpPr>
            <a:spLocks noGrp="1"/>
          </p:cNvSpPr>
          <p:nvPr>
            <p:ph type="sldNum" sz="quarter" idx="12"/>
          </p:nvPr>
        </p:nvSpPr>
        <p:spPr/>
        <p:txBody>
          <a:bodyPr/>
          <a:lstStyle/>
          <a:p>
            <a:fld id="{B10D5614-B734-4280-8F57-1D4947433C97}" type="slidenum">
              <a:rPr lang="en-US" smtClean="0"/>
              <a:pPr/>
              <a:t>10</a:t>
            </a:fld>
            <a:endParaRPr lang="en-US" dirty="0"/>
          </a:p>
        </p:txBody>
      </p:sp>
      <p:sp>
        <p:nvSpPr>
          <p:cNvPr id="6" name="Rounded Rectangle 5"/>
          <p:cNvSpPr/>
          <p:nvPr/>
        </p:nvSpPr>
        <p:spPr>
          <a:xfrm>
            <a:off x="7814414" y="1937829"/>
            <a:ext cx="110386" cy="316706"/>
          </a:xfrm>
          <a:prstGeom prst="roundRect">
            <a:avLst/>
          </a:prstGeom>
          <a:solidFill>
            <a:schemeClr val="tx1"/>
          </a:solidFill>
          <a:ln>
            <a:solidFill>
              <a:schemeClr val="tx1"/>
            </a:solidFill>
          </a:ln>
          <a:scene3d>
            <a:camera prst="orthographicFront">
              <a:rot lat="3300000" lon="0" rev="0"/>
            </a:camera>
            <a:lightRig rig="threePt" dir="t"/>
          </a:scene3d>
          <a:sp3d prstMaterial="matte">
            <a:extrusionClr>
              <a:schemeClr val="bg2">
                <a:lumMod val="90000"/>
              </a:schemeClr>
            </a:extrusionClr>
            <a:contourClr>
              <a:schemeClr val="tx2"/>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mj-lt"/>
            </a:endParaRPr>
          </a:p>
        </p:txBody>
      </p:sp>
      <p:sp>
        <p:nvSpPr>
          <p:cNvPr id="7" name="Oval 6"/>
          <p:cNvSpPr/>
          <p:nvPr/>
        </p:nvSpPr>
        <p:spPr>
          <a:xfrm>
            <a:off x="8044543" y="2242629"/>
            <a:ext cx="185057" cy="133350"/>
          </a:xfrm>
          <a:prstGeom prst="ellipse">
            <a:avLst/>
          </a:prstGeom>
          <a:solidFill>
            <a:srgbClr val="000000"/>
          </a:solidFill>
          <a:ln>
            <a:solidFill>
              <a:schemeClr val="tx1"/>
            </a:solidFill>
          </a:ln>
          <a:scene3d>
            <a:camera prst="orthographicFront">
              <a:rot lat="3300000" lon="0" rev="0"/>
            </a:camera>
            <a:lightRig rig="threePt" dir="t"/>
          </a:scene3d>
          <a:sp3d prstMaterial="matte">
            <a:extrusionClr>
              <a:schemeClr val="bg2">
                <a:lumMod val="90000"/>
              </a:schemeClr>
            </a:extrusionClr>
            <a:contourClr>
              <a:schemeClr val="tx2"/>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mj-lt"/>
            </a:endParaRPr>
          </a:p>
        </p:txBody>
      </p:sp>
      <p:sp>
        <p:nvSpPr>
          <p:cNvPr id="8" name="Rounded Rectangle 7"/>
          <p:cNvSpPr/>
          <p:nvPr/>
        </p:nvSpPr>
        <p:spPr>
          <a:xfrm>
            <a:off x="8424014" y="1925923"/>
            <a:ext cx="110386" cy="316706"/>
          </a:xfrm>
          <a:prstGeom prst="roundRect">
            <a:avLst/>
          </a:prstGeom>
          <a:solidFill>
            <a:schemeClr val="tx1"/>
          </a:solidFill>
          <a:ln>
            <a:solidFill>
              <a:schemeClr val="tx1"/>
            </a:solidFill>
          </a:ln>
          <a:scene3d>
            <a:camera prst="orthographicFront">
              <a:rot lat="3300000" lon="0" rev="0"/>
            </a:camera>
            <a:lightRig rig="threePt" dir="t"/>
          </a:scene3d>
          <a:sp3d prstMaterial="matte">
            <a:extrusionClr>
              <a:schemeClr val="bg2">
                <a:lumMod val="90000"/>
              </a:schemeClr>
            </a:extrusionClr>
            <a:contourClr>
              <a:schemeClr val="tx2"/>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mj-lt"/>
            </a:endParaRPr>
          </a:p>
        </p:txBody>
      </p:sp>
      <p:pic>
        <p:nvPicPr>
          <p:cNvPr id="9" name="Picture 8"/>
          <p:cNvPicPr>
            <a:picLocks noChangeAspect="1"/>
          </p:cNvPicPr>
          <p:nvPr/>
        </p:nvPicPr>
        <p:blipFill>
          <a:blip r:embed="rId2" cstate="print"/>
          <a:stretch>
            <a:fillRect/>
          </a:stretch>
        </p:blipFill>
        <p:spPr>
          <a:xfrm rot="4847913">
            <a:off x="5457508" y="2806630"/>
            <a:ext cx="863645" cy="830849"/>
          </a:xfrm>
          <a:prstGeom prst="rect">
            <a:avLst/>
          </a:prstGeom>
        </p:spPr>
      </p:pic>
      <p:pic>
        <p:nvPicPr>
          <p:cNvPr id="10" name="Picture 9"/>
          <p:cNvPicPr>
            <a:picLocks noChangeAspect="1"/>
          </p:cNvPicPr>
          <p:nvPr/>
        </p:nvPicPr>
        <p:blipFill>
          <a:blip r:embed="rId3" cstate="print"/>
          <a:stretch>
            <a:fillRect/>
          </a:stretch>
        </p:blipFill>
        <p:spPr>
          <a:xfrm rot="1480977">
            <a:off x="2787949" y="2782927"/>
            <a:ext cx="818787" cy="787694"/>
          </a:xfrm>
          <a:prstGeom prst="rect">
            <a:avLst/>
          </a:prstGeom>
        </p:spPr>
      </p:pic>
      <p:pic>
        <p:nvPicPr>
          <p:cNvPr id="11" name="Picture 10"/>
          <p:cNvPicPr>
            <a:picLocks noChangeAspect="1"/>
          </p:cNvPicPr>
          <p:nvPr/>
        </p:nvPicPr>
        <p:blipFill>
          <a:blip r:embed="rId4" cstate="print"/>
          <a:stretch>
            <a:fillRect/>
          </a:stretch>
        </p:blipFill>
        <p:spPr>
          <a:xfrm>
            <a:off x="1371600" y="2800350"/>
            <a:ext cx="1029703" cy="990601"/>
          </a:xfrm>
          <a:prstGeom prst="rect">
            <a:avLst/>
          </a:prstGeom>
        </p:spPr>
      </p:pic>
      <p:sp>
        <p:nvSpPr>
          <p:cNvPr id="12" name="Slide Number Placeholder 29"/>
          <p:cNvSpPr txBox="1">
            <a:spLocks/>
          </p:cNvSpPr>
          <p:nvPr/>
        </p:nvSpPr>
        <p:spPr>
          <a:xfrm>
            <a:off x="2114364" y="5117306"/>
            <a:ext cx="405408" cy="273844"/>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A69998B-9ABF-4382-9429-568C2E1C8B0B}" type="slidenum">
              <a:rPr kumimoji="0" lang="en-CA" altLang="en-US" sz="1800" b="0" i="0" u="none" strike="noStrike" kern="1200" cap="none" spc="0" normalizeH="0" baseline="0" noProof="0" smtClean="0">
                <a:ln>
                  <a:noFill/>
                </a:ln>
                <a:solidFill>
                  <a:schemeClr val="tx1"/>
                </a:solidFill>
                <a:effectLst/>
                <a:uLnTx/>
                <a:uFillTx/>
                <a:latin typeface="+mn-l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10</a:t>
            </a:fld>
            <a:endParaRPr kumimoji="0" lang="en-CA" altLang="en-US" sz="1800" b="0" i="0" u="none" strike="noStrike" kern="1200" cap="none" spc="0" normalizeH="0" baseline="0" noProof="0">
              <a:ln>
                <a:noFill/>
              </a:ln>
              <a:solidFill>
                <a:schemeClr val="tx1"/>
              </a:solidFill>
              <a:effectLst/>
              <a:uLnTx/>
              <a:uFillTx/>
              <a:latin typeface="+mn-lt"/>
              <a:ea typeface="+mn-ea"/>
              <a:cs typeface="+mn-cs"/>
            </a:endParaRPr>
          </a:p>
        </p:txBody>
      </p:sp>
      <p:pic>
        <p:nvPicPr>
          <p:cNvPr id="13" name="Picture 12" descr="Cassandra_logo.png"/>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2819400" y="3586162"/>
            <a:ext cx="3124200" cy="509588"/>
          </a:xfrm>
          <a:prstGeom prst="rect">
            <a:avLst/>
          </a:prstGeom>
        </p:spPr>
      </p:pic>
      <p:sp>
        <p:nvSpPr>
          <p:cNvPr id="14" name="TextBox 13"/>
          <p:cNvSpPr txBox="1"/>
          <p:nvPr/>
        </p:nvSpPr>
        <p:spPr>
          <a:xfrm>
            <a:off x="609600" y="4095750"/>
            <a:ext cx="7315200" cy="738664"/>
          </a:xfrm>
          <a:prstGeom prst="rect">
            <a:avLst/>
          </a:prstGeom>
          <a:solidFill>
            <a:schemeClr val="bg1">
              <a:lumMod val="85000"/>
            </a:schemeClr>
          </a:solidFill>
        </p:spPr>
        <p:txBody>
          <a:bodyPr wrap="square" rtlCol="0">
            <a:spAutoFit/>
          </a:bodyPr>
          <a:lstStyle/>
          <a:p>
            <a:pPr algn="ctr"/>
            <a:r>
              <a:rPr lang="en-US" sz="1400" dirty="0" smtClean="0">
                <a:latin typeface="+mj-lt"/>
              </a:rPr>
              <a:t>Element’s </a:t>
            </a:r>
            <a:r>
              <a:rPr lang="en-US" sz="1400" b="1" dirty="0" smtClean="0">
                <a:latin typeface="+mj-lt"/>
              </a:rPr>
              <a:t>pluggable</a:t>
            </a:r>
            <a:r>
              <a:rPr lang="en-US" sz="1400" dirty="0" smtClean="0">
                <a:latin typeface="+mj-lt"/>
              </a:rPr>
              <a:t> Analytics stack gives us the ability to plug into multiple analytics tools and choose the right tool depending on the questions we are asking. This gives us the ability to add new analytics capabilities on top of Cassandra as they become available.</a:t>
            </a:r>
            <a:endParaRPr lang="en-US" sz="1400" dirty="0">
              <a:latin typeface="+mj-lt"/>
            </a:endParaRPr>
          </a:p>
        </p:txBody>
      </p:sp>
      <p:sp>
        <p:nvSpPr>
          <p:cNvPr id="15" name="Rounded Rectangle 14"/>
          <p:cNvSpPr/>
          <p:nvPr/>
        </p:nvSpPr>
        <p:spPr>
          <a:xfrm>
            <a:off x="533400" y="1861629"/>
            <a:ext cx="1447800" cy="1143000"/>
          </a:xfrm>
          <a:prstGeom prst="roundRect">
            <a:avLst/>
          </a:prstGeom>
          <a:solidFill>
            <a:schemeClr val="bg1">
              <a:lumMod val="85000"/>
            </a:schemeClr>
          </a:solidFill>
          <a:ln>
            <a:solidFill>
              <a:schemeClr val="bg2"/>
            </a:solidFill>
          </a:ln>
          <a:scene3d>
            <a:camera prst="orthographicFront">
              <a:rot lat="3600000" lon="0" rev="0"/>
            </a:camera>
            <a:lightRig rig="threePt" dir="t"/>
          </a:scene3d>
          <a:sp3d prstMaterial="matte">
            <a:bevelT h="635000" prst="hardEdge"/>
            <a:bevelB w="63500" h="635000" prst="hardEdge"/>
            <a:extrusionClr>
              <a:schemeClr val="bg2">
                <a:lumMod val="90000"/>
              </a:schemeClr>
            </a:extrusionClr>
            <a:contourClr>
              <a:schemeClr val="tx2"/>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mj-lt"/>
            </a:endParaRPr>
          </a:p>
        </p:txBody>
      </p:sp>
      <p:sp>
        <p:nvSpPr>
          <p:cNvPr id="16" name="Rounded Rectangle 15"/>
          <p:cNvSpPr/>
          <p:nvPr/>
        </p:nvSpPr>
        <p:spPr>
          <a:xfrm>
            <a:off x="880214" y="2109279"/>
            <a:ext cx="110386" cy="316706"/>
          </a:xfrm>
          <a:prstGeom prst="roundRect">
            <a:avLst/>
          </a:prstGeom>
          <a:solidFill>
            <a:schemeClr val="tx1"/>
          </a:solidFill>
          <a:ln>
            <a:solidFill>
              <a:schemeClr val="tx1"/>
            </a:solidFill>
          </a:ln>
          <a:scene3d>
            <a:camera prst="orthographicFront">
              <a:rot lat="3300000" lon="0" rev="0"/>
            </a:camera>
            <a:lightRig rig="threePt" dir="t"/>
          </a:scene3d>
          <a:sp3d prstMaterial="matte">
            <a:extrusionClr>
              <a:schemeClr val="bg2">
                <a:lumMod val="90000"/>
              </a:schemeClr>
            </a:extrusionClr>
            <a:contourClr>
              <a:schemeClr val="tx2"/>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mj-lt"/>
            </a:endParaRPr>
          </a:p>
        </p:txBody>
      </p:sp>
      <p:sp>
        <p:nvSpPr>
          <p:cNvPr id="17" name="Oval 16"/>
          <p:cNvSpPr/>
          <p:nvPr/>
        </p:nvSpPr>
        <p:spPr>
          <a:xfrm>
            <a:off x="1110343" y="2414079"/>
            <a:ext cx="185057" cy="133350"/>
          </a:xfrm>
          <a:prstGeom prst="ellipse">
            <a:avLst/>
          </a:prstGeom>
          <a:solidFill>
            <a:srgbClr val="000000"/>
          </a:solidFill>
          <a:ln>
            <a:solidFill>
              <a:schemeClr val="tx1"/>
            </a:solidFill>
          </a:ln>
          <a:scene3d>
            <a:camera prst="orthographicFront">
              <a:rot lat="3300000" lon="0" rev="0"/>
            </a:camera>
            <a:lightRig rig="threePt" dir="t"/>
          </a:scene3d>
          <a:sp3d prstMaterial="matte">
            <a:extrusionClr>
              <a:schemeClr val="bg2">
                <a:lumMod val="90000"/>
              </a:schemeClr>
            </a:extrusionClr>
            <a:contourClr>
              <a:schemeClr val="tx2"/>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mj-lt"/>
            </a:endParaRPr>
          </a:p>
        </p:txBody>
      </p:sp>
      <p:sp>
        <p:nvSpPr>
          <p:cNvPr id="18" name="Rounded Rectangle 17"/>
          <p:cNvSpPr/>
          <p:nvPr/>
        </p:nvSpPr>
        <p:spPr>
          <a:xfrm>
            <a:off x="1489814" y="2097373"/>
            <a:ext cx="110386" cy="316706"/>
          </a:xfrm>
          <a:prstGeom prst="roundRect">
            <a:avLst/>
          </a:prstGeom>
          <a:solidFill>
            <a:schemeClr val="tx1"/>
          </a:solidFill>
          <a:ln>
            <a:solidFill>
              <a:schemeClr val="tx1"/>
            </a:solidFill>
          </a:ln>
          <a:scene3d>
            <a:camera prst="orthographicFront">
              <a:rot lat="3300000" lon="0" rev="0"/>
            </a:camera>
            <a:lightRig rig="threePt" dir="t"/>
          </a:scene3d>
          <a:sp3d prstMaterial="matte">
            <a:extrusionClr>
              <a:schemeClr val="bg2">
                <a:lumMod val="90000"/>
              </a:schemeClr>
            </a:extrusionClr>
            <a:contourClr>
              <a:schemeClr val="tx2"/>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mj-lt"/>
            </a:endParaRPr>
          </a:p>
        </p:txBody>
      </p:sp>
      <p:sp>
        <p:nvSpPr>
          <p:cNvPr id="19" name="TextBox 18"/>
          <p:cNvSpPr txBox="1"/>
          <p:nvPr/>
        </p:nvSpPr>
        <p:spPr>
          <a:xfrm>
            <a:off x="533400" y="1001343"/>
            <a:ext cx="1371600" cy="707886"/>
          </a:xfrm>
          <a:prstGeom prst="rect">
            <a:avLst/>
          </a:prstGeom>
          <a:noFill/>
          <a:ln>
            <a:noFill/>
          </a:ln>
        </p:spPr>
        <p:txBody>
          <a:bodyPr wrap="square" rtlCol="0">
            <a:spAutoFit/>
          </a:bodyPr>
          <a:lstStyle/>
          <a:p>
            <a:r>
              <a:rPr lang="en-US" sz="1600" b="1" dirty="0" err="1" smtClean="0">
                <a:latin typeface="+mj-lt"/>
              </a:rPr>
              <a:t>FiloDB</a:t>
            </a:r>
            <a:endParaRPr lang="en-US" sz="1600" b="1" dirty="0" smtClean="0">
              <a:latin typeface="+mj-lt"/>
            </a:endParaRPr>
          </a:p>
          <a:p>
            <a:r>
              <a:rPr lang="en-US" sz="1200" dirty="0" smtClean="0">
                <a:latin typeface="+mj-lt"/>
              </a:rPr>
              <a:t>Columnar Data,</a:t>
            </a:r>
          </a:p>
          <a:p>
            <a:r>
              <a:rPr lang="en-US" sz="1200" dirty="0" smtClean="0">
                <a:latin typeface="+mj-lt"/>
              </a:rPr>
              <a:t>Fast Reads</a:t>
            </a:r>
            <a:endParaRPr lang="en-US" sz="1200" dirty="0">
              <a:latin typeface="+mj-lt"/>
            </a:endParaRPr>
          </a:p>
        </p:txBody>
      </p:sp>
      <p:pic>
        <p:nvPicPr>
          <p:cNvPr id="20" name="Picture 19"/>
          <p:cNvPicPr>
            <a:picLocks noChangeAspect="1"/>
          </p:cNvPicPr>
          <p:nvPr/>
        </p:nvPicPr>
        <p:blipFill>
          <a:blip r:embed="rId6" cstate="print"/>
          <a:stretch>
            <a:fillRect/>
          </a:stretch>
        </p:blipFill>
        <p:spPr>
          <a:xfrm>
            <a:off x="760794" y="1785429"/>
            <a:ext cx="991806" cy="304800"/>
          </a:xfrm>
          <a:prstGeom prst="rect">
            <a:avLst/>
          </a:prstGeom>
        </p:spPr>
      </p:pic>
      <p:sp>
        <p:nvSpPr>
          <p:cNvPr id="21" name="Rounded Rectangle 20"/>
          <p:cNvSpPr/>
          <p:nvPr/>
        </p:nvSpPr>
        <p:spPr>
          <a:xfrm>
            <a:off x="2209800" y="1861629"/>
            <a:ext cx="1447800" cy="1143000"/>
          </a:xfrm>
          <a:prstGeom prst="roundRect">
            <a:avLst/>
          </a:prstGeom>
          <a:solidFill>
            <a:schemeClr val="bg1">
              <a:lumMod val="85000"/>
            </a:schemeClr>
          </a:solidFill>
          <a:ln>
            <a:solidFill>
              <a:schemeClr val="bg2"/>
            </a:solidFill>
          </a:ln>
          <a:scene3d>
            <a:camera prst="orthographicFront">
              <a:rot lat="3600000" lon="0" rev="0"/>
            </a:camera>
            <a:lightRig rig="threePt" dir="t"/>
          </a:scene3d>
          <a:sp3d prstMaterial="matte">
            <a:bevelT h="635000" prst="hardEdge"/>
            <a:bevelB w="63500" h="635000" prst="hardEdge"/>
            <a:extrusionClr>
              <a:schemeClr val="bg2">
                <a:lumMod val="90000"/>
              </a:schemeClr>
            </a:extrusionClr>
            <a:contourClr>
              <a:schemeClr val="tx2"/>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mj-lt"/>
            </a:endParaRPr>
          </a:p>
        </p:txBody>
      </p:sp>
      <p:sp>
        <p:nvSpPr>
          <p:cNvPr id="22" name="Rounded Rectangle 21"/>
          <p:cNvSpPr/>
          <p:nvPr/>
        </p:nvSpPr>
        <p:spPr>
          <a:xfrm>
            <a:off x="2556614" y="2090229"/>
            <a:ext cx="110386" cy="316706"/>
          </a:xfrm>
          <a:prstGeom prst="roundRect">
            <a:avLst/>
          </a:prstGeom>
          <a:solidFill>
            <a:schemeClr val="tx1"/>
          </a:solidFill>
          <a:ln>
            <a:solidFill>
              <a:schemeClr val="tx1"/>
            </a:solidFill>
          </a:ln>
          <a:scene3d>
            <a:camera prst="orthographicFront">
              <a:rot lat="3300000" lon="0" rev="0"/>
            </a:camera>
            <a:lightRig rig="threePt" dir="t"/>
          </a:scene3d>
          <a:sp3d prstMaterial="matte">
            <a:extrusionClr>
              <a:schemeClr val="bg2">
                <a:lumMod val="90000"/>
              </a:schemeClr>
            </a:extrusionClr>
            <a:contourClr>
              <a:schemeClr val="tx2"/>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mj-lt"/>
            </a:endParaRPr>
          </a:p>
        </p:txBody>
      </p:sp>
      <p:sp>
        <p:nvSpPr>
          <p:cNvPr id="23" name="Oval 22"/>
          <p:cNvSpPr/>
          <p:nvPr/>
        </p:nvSpPr>
        <p:spPr>
          <a:xfrm>
            <a:off x="2786743" y="2395029"/>
            <a:ext cx="185057" cy="133350"/>
          </a:xfrm>
          <a:prstGeom prst="ellipse">
            <a:avLst/>
          </a:prstGeom>
          <a:solidFill>
            <a:srgbClr val="000000"/>
          </a:solidFill>
          <a:ln>
            <a:solidFill>
              <a:schemeClr val="tx1"/>
            </a:solidFill>
          </a:ln>
          <a:scene3d>
            <a:camera prst="orthographicFront">
              <a:rot lat="3300000" lon="0" rev="0"/>
            </a:camera>
            <a:lightRig rig="threePt" dir="t"/>
          </a:scene3d>
          <a:sp3d prstMaterial="matte">
            <a:extrusionClr>
              <a:schemeClr val="bg2">
                <a:lumMod val="90000"/>
              </a:schemeClr>
            </a:extrusionClr>
            <a:contourClr>
              <a:schemeClr val="tx2"/>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mj-lt"/>
            </a:endParaRPr>
          </a:p>
        </p:txBody>
      </p:sp>
      <p:sp>
        <p:nvSpPr>
          <p:cNvPr id="24" name="Rounded Rectangle 23"/>
          <p:cNvSpPr/>
          <p:nvPr/>
        </p:nvSpPr>
        <p:spPr>
          <a:xfrm>
            <a:off x="3166214" y="2078323"/>
            <a:ext cx="110386" cy="316706"/>
          </a:xfrm>
          <a:prstGeom prst="roundRect">
            <a:avLst/>
          </a:prstGeom>
          <a:solidFill>
            <a:schemeClr val="tx1"/>
          </a:solidFill>
          <a:ln>
            <a:solidFill>
              <a:schemeClr val="tx1"/>
            </a:solidFill>
          </a:ln>
          <a:scene3d>
            <a:camera prst="orthographicFront">
              <a:rot lat="3300000" lon="0" rev="0"/>
            </a:camera>
            <a:lightRig rig="threePt" dir="t"/>
          </a:scene3d>
          <a:sp3d prstMaterial="matte">
            <a:extrusionClr>
              <a:schemeClr val="bg2">
                <a:lumMod val="90000"/>
              </a:schemeClr>
            </a:extrusionClr>
            <a:contourClr>
              <a:schemeClr val="tx2"/>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mj-lt"/>
            </a:endParaRPr>
          </a:p>
        </p:txBody>
      </p:sp>
      <p:pic>
        <p:nvPicPr>
          <p:cNvPr id="25" name="Picture 24"/>
          <p:cNvPicPr>
            <a:picLocks noChangeAspect="1"/>
          </p:cNvPicPr>
          <p:nvPr/>
        </p:nvPicPr>
        <p:blipFill>
          <a:blip r:embed="rId7" cstate="print"/>
          <a:stretch>
            <a:fillRect/>
          </a:stretch>
        </p:blipFill>
        <p:spPr>
          <a:xfrm>
            <a:off x="2514600" y="1785429"/>
            <a:ext cx="716176" cy="320705"/>
          </a:xfrm>
          <a:prstGeom prst="rect">
            <a:avLst/>
          </a:prstGeom>
        </p:spPr>
      </p:pic>
      <p:sp>
        <p:nvSpPr>
          <p:cNvPr id="26" name="TextBox 25"/>
          <p:cNvSpPr txBox="1"/>
          <p:nvPr/>
        </p:nvSpPr>
        <p:spPr>
          <a:xfrm>
            <a:off x="2286000" y="1023429"/>
            <a:ext cx="1371600" cy="892552"/>
          </a:xfrm>
          <a:prstGeom prst="rect">
            <a:avLst/>
          </a:prstGeom>
          <a:noFill/>
        </p:spPr>
        <p:txBody>
          <a:bodyPr wrap="square" rtlCol="0">
            <a:spAutoFit/>
          </a:bodyPr>
          <a:lstStyle/>
          <a:p>
            <a:r>
              <a:rPr lang="en-US" sz="1600" b="1" dirty="0" smtClean="0">
                <a:latin typeface="+mj-lt"/>
              </a:rPr>
              <a:t>Spark</a:t>
            </a:r>
          </a:p>
          <a:p>
            <a:r>
              <a:rPr lang="en-US" sz="1200" dirty="0" smtClean="0">
                <a:latin typeface="+mj-lt"/>
              </a:rPr>
              <a:t>SQL, Streaming</a:t>
            </a:r>
          </a:p>
          <a:p>
            <a:r>
              <a:rPr lang="en-US" sz="1200" dirty="0" smtClean="0">
                <a:latin typeface="+mj-lt"/>
              </a:rPr>
              <a:t>Analytics, </a:t>
            </a:r>
            <a:r>
              <a:rPr lang="en-US" sz="1200" dirty="0" err="1" smtClean="0">
                <a:latin typeface="+mj-lt"/>
              </a:rPr>
              <a:t>pySpark</a:t>
            </a:r>
            <a:endParaRPr lang="en-US" sz="1200" dirty="0">
              <a:latin typeface="+mj-lt"/>
            </a:endParaRPr>
          </a:p>
        </p:txBody>
      </p:sp>
      <p:sp>
        <p:nvSpPr>
          <p:cNvPr id="27" name="Rounded Rectangle 26"/>
          <p:cNvSpPr/>
          <p:nvPr/>
        </p:nvSpPr>
        <p:spPr>
          <a:xfrm>
            <a:off x="3886200" y="1861629"/>
            <a:ext cx="1447800" cy="1143000"/>
          </a:xfrm>
          <a:prstGeom prst="roundRect">
            <a:avLst/>
          </a:prstGeom>
          <a:solidFill>
            <a:schemeClr val="bg1">
              <a:lumMod val="85000"/>
            </a:schemeClr>
          </a:solidFill>
          <a:ln>
            <a:solidFill>
              <a:schemeClr val="bg2"/>
            </a:solidFill>
          </a:ln>
          <a:scene3d>
            <a:camera prst="orthographicFront">
              <a:rot lat="3600000" lon="0" rev="0"/>
            </a:camera>
            <a:lightRig rig="threePt" dir="t"/>
          </a:scene3d>
          <a:sp3d prstMaterial="matte">
            <a:bevelT h="635000" prst="hardEdge"/>
            <a:bevelB w="63500" h="635000" prst="hardEdge"/>
            <a:extrusionClr>
              <a:schemeClr val="bg2">
                <a:lumMod val="90000"/>
              </a:schemeClr>
            </a:extrusionClr>
            <a:contourClr>
              <a:schemeClr val="tx2"/>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mj-lt"/>
            </a:endParaRPr>
          </a:p>
        </p:txBody>
      </p:sp>
      <p:sp>
        <p:nvSpPr>
          <p:cNvPr id="28" name="Rounded Rectangle 27"/>
          <p:cNvSpPr/>
          <p:nvPr/>
        </p:nvSpPr>
        <p:spPr>
          <a:xfrm>
            <a:off x="4233014" y="2090229"/>
            <a:ext cx="110386" cy="316706"/>
          </a:xfrm>
          <a:prstGeom prst="roundRect">
            <a:avLst/>
          </a:prstGeom>
          <a:solidFill>
            <a:schemeClr val="tx1"/>
          </a:solidFill>
          <a:ln>
            <a:solidFill>
              <a:schemeClr val="tx1"/>
            </a:solidFill>
          </a:ln>
          <a:scene3d>
            <a:camera prst="orthographicFront">
              <a:rot lat="3300000" lon="0" rev="0"/>
            </a:camera>
            <a:lightRig rig="threePt" dir="t"/>
          </a:scene3d>
          <a:sp3d prstMaterial="matte">
            <a:extrusionClr>
              <a:schemeClr val="bg2">
                <a:lumMod val="90000"/>
              </a:schemeClr>
            </a:extrusionClr>
            <a:contourClr>
              <a:schemeClr val="tx2"/>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mj-lt"/>
            </a:endParaRPr>
          </a:p>
        </p:txBody>
      </p:sp>
      <p:sp>
        <p:nvSpPr>
          <p:cNvPr id="29" name="Oval 28"/>
          <p:cNvSpPr/>
          <p:nvPr/>
        </p:nvSpPr>
        <p:spPr>
          <a:xfrm>
            <a:off x="4463143" y="2395029"/>
            <a:ext cx="185057" cy="133350"/>
          </a:xfrm>
          <a:prstGeom prst="ellipse">
            <a:avLst/>
          </a:prstGeom>
          <a:solidFill>
            <a:srgbClr val="000000"/>
          </a:solidFill>
          <a:ln>
            <a:solidFill>
              <a:schemeClr val="tx1"/>
            </a:solidFill>
          </a:ln>
          <a:scene3d>
            <a:camera prst="orthographicFront">
              <a:rot lat="3300000" lon="0" rev="0"/>
            </a:camera>
            <a:lightRig rig="threePt" dir="t"/>
          </a:scene3d>
          <a:sp3d prstMaterial="matte">
            <a:extrusionClr>
              <a:schemeClr val="bg2">
                <a:lumMod val="90000"/>
              </a:schemeClr>
            </a:extrusionClr>
            <a:contourClr>
              <a:schemeClr val="tx2"/>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mj-lt"/>
            </a:endParaRPr>
          </a:p>
        </p:txBody>
      </p:sp>
      <p:sp>
        <p:nvSpPr>
          <p:cNvPr id="30" name="Rounded Rectangle 29"/>
          <p:cNvSpPr/>
          <p:nvPr/>
        </p:nvSpPr>
        <p:spPr>
          <a:xfrm>
            <a:off x="4842614" y="2078323"/>
            <a:ext cx="110386" cy="316706"/>
          </a:xfrm>
          <a:prstGeom prst="roundRect">
            <a:avLst/>
          </a:prstGeom>
          <a:solidFill>
            <a:schemeClr val="tx1"/>
          </a:solidFill>
          <a:ln>
            <a:solidFill>
              <a:schemeClr val="tx1"/>
            </a:solidFill>
          </a:ln>
          <a:scene3d>
            <a:camera prst="orthographicFront">
              <a:rot lat="3300000" lon="0" rev="0"/>
            </a:camera>
            <a:lightRig rig="threePt" dir="t"/>
          </a:scene3d>
          <a:sp3d prstMaterial="matte">
            <a:extrusionClr>
              <a:schemeClr val="bg2">
                <a:lumMod val="90000"/>
              </a:schemeClr>
            </a:extrusionClr>
            <a:contourClr>
              <a:schemeClr val="tx2"/>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mj-lt"/>
            </a:endParaRPr>
          </a:p>
        </p:txBody>
      </p:sp>
      <p:pic>
        <p:nvPicPr>
          <p:cNvPr id="31" name="Picture 30"/>
          <p:cNvPicPr>
            <a:picLocks noChangeAspect="1"/>
          </p:cNvPicPr>
          <p:nvPr/>
        </p:nvPicPr>
        <p:blipFill>
          <a:blip r:embed="rId8" cstate="print"/>
          <a:stretch>
            <a:fillRect/>
          </a:stretch>
        </p:blipFill>
        <p:spPr>
          <a:xfrm>
            <a:off x="3962400" y="1861629"/>
            <a:ext cx="1250158" cy="228600"/>
          </a:xfrm>
          <a:prstGeom prst="rect">
            <a:avLst/>
          </a:prstGeom>
        </p:spPr>
      </p:pic>
      <p:sp>
        <p:nvSpPr>
          <p:cNvPr id="32" name="TextBox 31"/>
          <p:cNvSpPr txBox="1"/>
          <p:nvPr/>
        </p:nvSpPr>
        <p:spPr>
          <a:xfrm>
            <a:off x="3892580" y="1023429"/>
            <a:ext cx="1518364" cy="769441"/>
          </a:xfrm>
          <a:prstGeom prst="rect">
            <a:avLst/>
          </a:prstGeom>
          <a:noFill/>
        </p:spPr>
        <p:txBody>
          <a:bodyPr wrap="none" rtlCol="0">
            <a:spAutoFit/>
          </a:bodyPr>
          <a:lstStyle/>
          <a:p>
            <a:r>
              <a:rPr lang="en-US" sz="1600" b="1" dirty="0" err="1" smtClean="0">
                <a:latin typeface="+mj-lt"/>
              </a:rPr>
              <a:t>Lucene</a:t>
            </a:r>
            <a:endParaRPr lang="en-US" sz="1600" b="1" dirty="0">
              <a:latin typeface="+mj-lt"/>
            </a:endParaRPr>
          </a:p>
          <a:p>
            <a:r>
              <a:rPr lang="en-US" sz="1400" dirty="0" smtClean="0">
                <a:latin typeface="+mj-lt"/>
              </a:rPr>
              <a:t>Search, Custom </a:t>
            </a:r>
          </a:p>
          <a:p>
            <a:r>
              <a:rPr lang="en-US" sz="1400" dirty="0" smtClean="0">
                <a:latin typeface="+mj-lt"/>
              </a:rPr>
              <a:t>Dictionaries</a:t>
            </a:r>
            <a:endParaRPr lang="en-US" sz="1400" dirty="0">
              <a:latin typeface="+mj-lt"/>
            </a:endParaRPr>
          </a:p>
        </p:txBody>
      </p:sp>
      <p:pic>
        <p:nvPicPr>
          <p:cNvPr id="33" name="Picture 32"/>
          <p:cNvPicPr>
            <a:picLocks noChangeAspect="1"/>
          </p:cNvPicPr>
          <p:nvPr/>
        </p:nvPicPr>
        <p:blipFill>
          <a:blip r:embed="rId3" cstate="print"/>
          <a:stretch>
            <a:fillRect/>
          </a:stretch>
        </p:blipFill>
        <p:spPr>
          <a:xfrm rot="2192228">
            <a:off x="4192617" y="2814278"/>
            <a:ext cx="818787" cy="787694"/>
          </a:xfrm>
          <a:prstGeom prst="rect">
            <a:avLst/>
          </a:prstGeom>
        </p:spPr>
      </p:pic>
      <p:sp>
        <p:nvSpPr>
          <p:cNvPr id="34" name="Rounded Rectangle 33"/>
          <p:cNvSpPr/>
          <p:nvPr/>
        </p:nvSpPr>
        <p:spPr>
          <a:xfrm>
            <a:off x="5562600" y="1861629"/>
            <a:ext cx="1447800" cy="1143000"/>
          </a:xfrm>
          <a:prstGeom prst="roundRect">
            <a:avLst/>
          </a:prstGeom>
          <a:solidFill>
            <a:schemeClr val="bg1">
              <a:lumMod val="85000"/>
            </a:schemeClr>
          </a:solidFill>
          <a:ln>
            <a:solidFill>
              <a:schemeClr val="bg2"/>
            </a:solidFill>
          </a:ln>
          <a:scene3d>
            <a:camera prst="orthographicFront">
              <a:rot lat="3600000" lon="0" rev="0"/>
            </a:camera>
            <a:lightRig rig="threePt" dir="t"/>
          </a:scene3d>
          <a:sp3d prstMaterial="matte">
            <a:bevelT h="635000" prst="hardEdge"/>
            <a:bevelB w="63500" h="635000" prst="hardEdge"/>
            <a:extrusionClr>
              <a:schemeClr val="bg2">
                <a:lumMod val="90000"/>
              </a:schemeClr>
            </a:extrusionClr>
            <a:contourClr>
              <a:schemeClr val="tx2"/>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mj-lt"/>
            </a:endParaRPr>
          </a:p>
        </p:txBody>
      </p:sp>
      <p:sp>
        <p:nvSpPr>
          <p:cNvPr id="35" name="Rounded Rectangle 34"/>
          <p:cNvSpPr/>
          <p:nvPr/>
        </p:nvSpPr>
        <p:spPr>
          <a:xfrm>
            <a:off x="5909414" y="2090229"/>
            <a:ext cx="110386" cy="316706"/>
          </a:xfrm>
          <a:prstGeom prst="roundRect">
            <a:avLst/>
          </a:prstGeom>
          <a:solidFill>
            <a:schemeClr val="tx1"/>
          </a:solidFill>
          <a:ln>
            <a:solidFill>
              <a:schemeClr val="tx1"/>
            </a:solidFill>
          </a:ln>
          <a:scene3d>
            <a:camera prst="orthographicFront">
              <a:rot lat="3300000" lon="0" rev="0"/>
            </a:camera>
            <a:lightRig rig="threePt" dir="t"/>
          </a:scene3d>
          <a:sp3d prstMaterial="matte">
            <a:extrusionClr>
              <a:schemeClr val="bg2">
                <a:lumMod val="90000"/>
              </a:schemeClr>
            </a:extrusionClr>
            <a:contourClr>
              <a:schemeClr val="tx2"/>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mj-lt"/>
            </a:endParaRPr>
          </a:p>
        </p:txBody>
      </p:sp>
      <p:sp>
        <p:nvSpPr>
          <p:cNvPr id="36" name="Oval 35"/>
          <p:cNvSpPr/>
          <p:nvPr/>
        </p:nvSpPr>
        <p:spPr>
          <a:xfrm>
            <a:off x="6139543" y="2395029"/>
            <a:ext cx="185057" cy="133350"/>
          </a:xfrm>
          <a:prstGeom prst="ellipse">
            <a:avLst/>
          </a:prstGeom>
          <a:solidFill>
            <a:srgbClr val="000000"/>
          </a:solidFill>
          <a:ln>
            <a:solidFill>
              <a:schemeClr val="tx1"/>
            </a:solidFill>
          </a:ln>
          <a:scene3d>
            <a:camera prst="orthographicFront">
              <a:rot lat="3300000" lon="0" rev="0"/>
            </a:camera>
            <a:lightRig rig="threePt" dir="t"/>
          </a:scene3d>
          <a:sp3d prstMaterial="matte">
            <a:extrusionClr>
              <a:schemeClr val="bg2">
                <a:lumMod val="90000"/>
              </a:schemeClr>
            </a:extrusionClr>
            <a:contourClr>
              <a:schemeClr val="tx2"/>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mj-lt"/>
            </a:endParaRPr>
          </a:p>
        </p:txBody>
      </p:sp>
      <p:sp>
        <p:nvSpPr>
          <p:cNvPr id="37" name="Rounded Rectangle 36"/>
          <p:cNvSpPr/>
          <p:nvPr/>
        </p:nvSpPr>
        <p:spPr>
          <a:xfrm>
            <a:off x="6519014" y="2078323"/>
            <a:ext cx="110386" cy="316706"/>
          </a:xfrm>
          <a:prstGeom prst="roundRect">
            <a:avLst/>
          </a:prstGeom>
          <a:solidFill>
            <a:schemeClr val="tx1"/>
          </a:solidFill>
          <a:ln>
            <a:solidFill>
              <a:schemeClr val="tx1"/>
            </a:solidFill>
          </a:ln>
          <a:scene3d>
            <a:camera prst="orthographicFront">
              <a:rot lat="3300000" lon="0" rev="0"/>
            </a:camera>
            <a:lightRig rig="threePt" dir="t"/>
          </a:scene3d>
          <a:sp3d prstMaterial="matte">
            <a:extrusionClr>
              <a:schemeClr val="bg2">
                <a:lumMod val="90000"/>
              </a:schemeClr>
            </a:extrusionClr>
            <a:contourClr>
              <a:schemeClr val="tx2"/>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mj-lt"/>
            </a:endParaRPr>
          </a:p>
        </p:txBody>
      </p:sp>
      <p:sp>
        <p:nvSpPr>
          <p:cNvPr id="38" name="TextBox 37"/>
          <p:cNvSpPr txBox="1"/>
          <p:nvPr/>
        </p:nvSpPr>
        <p:spPr>
          <a:xfrm>
            <a:off x="5598349" y="1015988"/>
            <a:ext cx="1266693" cy="769441"/>
          </a:xfrm>
          <a:prstGeom prst="rect">
            <a:avLst/>
          </a:prstGeom>
          <a:noFill/>
        </p:spPr>
        <p:txBody>
          <a:bodyPr wrap="none" rtlCol="0">
            <a:spAutoFit/>
          </a:bodyPr>
          <a:lstStyle/>
          <a:p>
            <a:r>
              <a:rPr lang="en-US" sz="1600" b="1" dirty="0" smtClean="0">
                <a:latin typeface="+mj-lt"/>
              </a:rPr>
              <a:t>DSE Graph</a:t>
            </a:r>
          </a:p>
          <a:p>
            <a:r>
              <a:rPr lang="en-US" sz="1400" dirty="0" smtClean="0">
                <a:latin typeface="+mj-lt"/>
              </a:rPr>
              <a:t>Graph-based</a:t>
            </a:r>
          </a:p>
          <a:p>
            <a:r>
              <a:rPr lang="en-US" sz="1400" dirty="0" smtClean="0">
                <a:latin typeface="+mj-lt"/>
              </a:rPr>
              <a:t>Analytics</a:t>
            </a:r>
            <a:endParaRPr lang="en-US" sz="1400" dirty="0">
              <a:latin typeface="+mj-lt"/>
            </a:endParaRPr>
          </a:p>
        </p:txBody>
      </p:sp>
      <p:sp>
        <p:nvSpPr>
          <p:cNvPr id="39" name="Rounded Rectangle 38"/>
          <p:cNvSpPr/>
          <p:nvPr/>
        </p:nvSpPr>
        <p:spPr>
          <a:xfrm>
            <a:off x="7239000" y="1861629"/>
            <a:ext cx="1447800" cy="1143000"/>
          </a:xfrm>
          <a:prstGeom prst="roundRect">
            <a:avLst/>
          </a:prstGeom>
          <a:solidFill>
            <a:schemeClr val="bg1">
              <a:lumMod val="85000"/>
            </a:schemeClr>
          </a:solidFill>
          <a:ln>
            <a:solidFill>
              <a:schemeClr val="bg2"/>
            </a:solidFill>
            <a:prstDash val="dash"/>
          </a:ln>
          <a:scene3d>
            <a:camera prst="orthographicFront">
              <a:rot lat="3600000" lon="0" rev="0"/>
            </a:camera>
            <a:lightRig rig="threePt" dir="t"/>
          </a:scene3d>
          <a:sp3d prstMaterial="matte">
            <a:bevelT h="635000" prst="hardEdge"/>
            <a:bevelB w="63500" h="635000" prst="hardEdge"/>
            <a:extrusionClr>
              <a:schemeClr val="bg2">
                <a:lumMod val="90000"/>
              </a:schemeClr>
            </a:extrusionClr>
            <a:contourClr>
              <a:schemeClr val="tx2"/>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mj-lt"/>
            </a:endParaRPr>
          </a:p>
        </p:txBody>
      </p:sp>
      <p:sp>
        <p:nvSpPr>
          <p:cNvPr id="40" name="Rounded Rectangle 39"/>
          <p:cNvSpPr/>
          <p:nvPr/>
        </p:nvSpPr>
        <p:spPr>
          <a:xfrm>
            <a:off x="7585814" y="2090229"/>
            <a:ext cx="110386" cy="316706"/>
          </a:xfrm>
          <a:prstGeom prst="roundRect">
            <a:avLst/>
          </a:prstGeom>
          <a:solidFill>
            <a:schemeClr val="tx1"/>
          </a:solidFill>
          <a:ln>
            <a:solidFill>
              <a:schemeClr val="tx1"/>
            </a:solidFill>
          </a:ln>
          <a:scene3d>
            <a:camera prst="orthographicFront">
              <a:rot lat="3300000" lon="0" rev="0"/>
            </a:camera>
            <a:lightRig rig="threePt" dir="t"/>
          </a:scene3d>
          <a:sp3d prstMaterial="matte">
            <a:extrusionClr>
              <a:schemeClr val="bg2">
                <a:lumMod val="90000"/>
              </a:schemeClr>
            </a:extrusionClr>
            <a:contourClr>
              <a:schemeClr val="tx2"/>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mj-lt"/>
            </a:endParaRPr>
          </a:p>
        </p:txBody>
      </p:sp>
      <p:sp>
        <p:nvSpPr>
          <p:cNvPr id="41" name="Oval 40"/>
          <p:cNvSpPr/>
          <p:nvPr/>
        </p:nvSpPr>
        <p:spPr>
          <a:xfrm>
            <a:off x="7815943" y="2395029"/>
            <a:ext cx="185057" cy="133350"/>
          </a:xfrm>
          <a:prstGeom prst="ellipse">
            <a:avLst/>
          </a:prstGeom>
          <a:solidFill>
            <a:srgbClr val="000000"/>
          </a:solidFill>
          <a:ln>
            <a:solidFill>
              <a:schemeClr val="tx1"/>
            </a:solidFill>
          </a:ln>
          <a:scene3d>
            <a:camera prst="orthographicFront">
              <a:rot lat="3300000" lon="0" rev="0"/>
            </a:camera>
            <a:lightRig rig="threePt" dir="t"/>
          </a:scene3d>
          <a:sp3d prstMaterial="matte">
            <a:extrusionClr>
              <a:schemeClr val="bg2">
                <a:lumMod val="90000"/>
              </a:schemeClr>
            </a:extrusionClr>
            <a:contourClr>
              <a:schemeClr val="tx2"/>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mj-lt"/>
            </a:endParaRPr>
          </a:p>
        </p:txBody>
      </p:sp>
      <p:sp>
        <p:nvSpPr>
          <p:cNvPr id="42" name="Rounded Rectangle 41"/>
          <p:cNvSpPr/>
          <p:nvPr/>
        </p:nvSpPr>
        <p:spPr>
          <a:xfrm>
            <a:off x="8195414" y="2078323"/>
            <a:ext cx="110386" cy="316706"/>
          </a:xfrm>
          <a:prstGeom prst="roundRect">
            <a:avLst/>
          </a:prstGeom>
          <a:solidFill>
            <a:schemeClr val="tx1"/>
          </a:solidFill>
          <a:ln>
            <a:solidFill>
              <a:schemeClr val="tx1"/>
            </a:solidFill>
          </a:ln>
          <a:scene3d>
            <a:camera prst="orthographicFront">
              <a:rot lat="3300000" lon="0" rev="0"/>
            </a:camera>
            <a:lightRig rig="threePt" dir="t"/>
          </a:scene3d>
          <a:sp3d prstMaterial="matte">
            <a:extrusionClr>
              <a:schemeClr val="bg2">
                <a:lumMod val="90000"/>
              </a:schemeClr>
            </a:extrusionClr>
            <a:contourClr>
              <a:schemeClr val="tx2"/>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mj-lt"/>
            </a:endParaRPr>
          </a:p>
        </p:txBody>
      </p:sp>
      <p:sp>
        <p:nvSpPr>
          <p:cNvPr id="43" name="TextBox 42"/>
          <p:cNvSpPr txBox="1"/>
          <p:nvPr/>
        </p:nvSpPr>
        <p:spPr>
          <a:xfrm>
            <a:off x="7239000" y="1023429"/>
            <a:ext cx="1524000" cy="584776"/>
          </a:xfrm>
          <a:prstGeom prst="rect">
            <a:avLst/>
          </a:prstGeom>
          <a:noFill/>
        </p:spPr>
        <p:txBody>
          <a:bodyPr wrap="square" rtlCol="0">
            <a:spAutoFit/>
          </a:bodyPr>
          <a:lstStyle/>
          <a:p>
            <a:r>
              <a:rPr lang="en-US" sz="1600" b="1" dirty="0" smtClean="0">
                <a:latin typeface="+mj-lt"/>
              </a:rPr>
              <a:t>Future Tools</a:t>
            </a:r>
          </a:p>
          <a:p>
            <a:r>
              <a:rPr lang="en-US" sz="1600" dirty="0" smtClean="0">
                <a:latin typeface="+mj-lt"/>
              </a:rPr>
              <a:t>TBD</a:t>
            </a:r>
          </a:p>
        </p:txBody>
      </p:sp>
      <p:pic>
        <p:nvPicPr>
          <p:cNvPr id="44" name="Picture 43"/>
          <p:cNvPicPr>
            <a:picLocks noChangeAspect="1"/>
          </p:cNvPicPr>
          <p:nvPr/>
        </p:nvPicPr>
        <p:blipFill>
          <a:blip r:embed="rId9" cstate="print"/>
          <a:stretch>
            <a:fillRect/>
          </a:stretch>
        </p:blipFill>
        <p:spPr>
          <a:xfrm rot="5202522">
            <a:off x="6813223" y="2796124"/>
            <a:ext cx="1138341" cy="1095115"/>
          </a:xfrm>
          <a:prstGeom prst="rect">
            <a:avLst/>
          </a:prstGeom>
        </p:spPr>
      </p:pic>
      <p:pic>
        <p:nvPicPr>
          <p:cNvPr id="45" name="Picture 44"/>
          <p:cNvPicPr>
            <a:picLocks noChangeAspect="1"/>
          </p:cNvPicPr>
          <p:nvPr/>
        </p:nvPicPr>
        <p:blipFill>
          <a:blip r:embed="rId10" cstate="print"/>
          <a:stretch>
            <a:fillRect/>
          </a:stretch>
        </p:blipFill>
        <p:spPr>
          <a:xfrm>
            <a:off x="5791200" y="1785429"/>
            <a:ext cx="930778" cy="30531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500" dirty="0" smtClean="0"/>
              <a:t>Pluggable Architecture - </a:t>
            </a:r>
            <a:r>
              <a:rPr lang="en-US" sz="2500" dirty="0" err="1" smtClean="0"/>
              <a:t>FiloDB</a:t>
            </a:r>
            <a:endParaRPr lang="en-US" sz="2500" dirty="0"/>
          </a:p>
        </p:txBody>
      </p:sp>
      <p:sp>
        <p:nvSpPr>
          <p:cNvPr id="3" name="Content Placeholder 2"/>
          <p:cNvSpPr>
            <a:spLocks noGrp="1"/>
          </p:cNvSpPr>
          <p:nvPr>
            <p:ph idx="1"/>
          </p:nvPr>
        </p:nvSpPr>
        <p:spPr>
          <a:xfrm>
            <a:off x="1676400" y="1200151"/>
            <a:ext cx="7010400" cy="3505199"/>
          </a:xfrm>
        </p:spPr>
        <p:txBody>
          <a:bodyPr>
            <a:noAutofit/>
          </a:bodyPr>
          <a:lstStyle/>
          <a:p>
            <a:pPr marL="171450" indent="-171450">
              <a:buFont typeface="Arial" charset="0"/>
              <a:buChar char="•"/>
            </a:pPr>
            <a:r>
              <a:rPr lang="en-US" dirty="0" err="1" smtClean="0">
                <a:solidFill>
                  <a:schemeClr val="tx1"/>
                </a:solidFill>
              </a:rPr>
              <a:t>FiloDB</a:t>
            </a:r>
            <a:r>
              <a:rPr lang="en-US" dirty="0" smtClean="0">
                <a:solidFill>
                  <a:schemeClr val="tx1"/>
                </a:solidFill>
              </a:rPr>
              <a:t> uses Cassandra for storage and Spark for computation</a:t>
            </a:r>
          </a:p>
          <a:p>
            <a:pPr marL="171450" indent="-171450">
              <a:buFont typeface="Arial" charset="0"/>
              <a:buChar char="•"/>
            </a:pPr>
            <a:r>
              <a:rPr lang="en-US" dirty="0" smtClean="0">
                <a:solidFill>
                  <a:schemeClr val="tx1"/>
                </a:solidFill>
              </a:rPr>
              <a:t>Optimized for:</a:t>
            </a:r>
          </a:p>
          <a:p>
            <a:pPr marL="628650" lvl="2" indent="-171450">
              <a:buSzPct val="90000"/>
              <a:buFont typeface="Arial" pitchFamily="34" charset="0"/>
              <a:buChar char="•"/>
            </a:pPr>
            <a:r>
              <a:rPr lang="en-US" sz="1300" dirty="0" smtClean="0">
                <a:solidFill>
                  <a:schemeClr val="tx1"/>
                </a:solidFill>
              </a:rPr>
              <a:t>Low latency queries and streaming</a:t>
            </a:r>
          </a:p>
          <a:p>
            <a:pPr marL="628650" lvl="2" indent="-171450">
              <a:buSzPct val="90000"/>
              <a:buFont typeface="Arial" pitchFamily="34" charset="0"/>
              <a:buChar char="•"/>
            </a:pPr>
            <a:r>
              <a:rPr lang="en-US" sz="1300" dirty="0" smtClean="0">
                <a:solidFill>
                  <a:schemeClr val="tx1"/>
                </a:solidFill>
              </a:rPr>
              <a:t>Interactive ad-hoc analysis on Big Data</a:t>
            </a:r>
          </a:p>
          <a:p>
            <a:pPr marL="628650" lvl="2" indent="-171450">
              <a:buSzPct val="90000"/>
              <a:buFont typeface="Arial" pitchFamily="34" charset="0"/>
              <a:buChar char="•"/>
            </a:pPr>
            <a:r>
              <a:rPr lang="en-US" sz="1300" dirty="0" smtClean="0">
                <a:solidFill>
                  <a:schemeClr val="tx1"/>
                </a:solidFill>
              </a:rPr>
              <a:t>Complex analytics and machine learning</a:t>
            </a:r>
          </a:p>
          <a:p>
            <a:pPr marL="628650" lvl="2" indent="-171450">
              <a:buSzPct val="90000"/>
              <a:buFont typeface="Arial" pitchFamily="34" charset="0"/>
              <a:buChar char="•"/>
            </a:pPr>
            <a:r>
              <a:rPr lang="en-US" sz="1300" dirty="0" smtClean="0">
                <a:solidFill>
                  <a:schemeClr val="tx1"/>
                </a:solidFill>
              </a:rPr>
              <a:t>Efficient Columnar Storage (20-40X less storage)</a:t>
            </a:r>
          </a:p>
          <a:p>
            <a:pPr marL="171450" indent="-171450">
              <a:buFont typeface="Arial" charset="0"/>
              <a:buChar char="•"/>
            </a:pPr>
            <a:r>
              <a:rPr lang="en-US" dirty="0" smtClean="0">
                <a:solidFill>
                  <a:schemeClr val="tx1"/>
                </a:solidFill>
              </a:rPr>
              <a:t>All queries are distributed and run in parallel in Spark</a:t>
            </a:r>
          </a:p>
          <a:p>
            <a:pPr marL="171450" indent="-171450">
              <a:buFont typeface="Arial" charset="0"/>
              <a:buChar char="•"/>
            </a:pPr>
            <a:r>
              <a:rPr lang="en-US" dirty="0" smtClean="0">
                <a:solidFill>
                  <a:schemeClr val="tx1"/>
                </a:solidFill>
              </a:rPr>
              <a:t>Integrates with existing BI tools via JDBC/ODBC </a:t>
            </a:r>
          </a:p>
          <a:p>
            <a:pPr marL="171450" indent="-171450">
              <a:buFont typeface="Arial" charset="0"/>
              <a:buChar char="•"/>
            </a:pPr>
            <a:r>
              <a:rPr lang="en-US" dirty="0" smtClean="0">
                <a:solidFill>
                  <a:schemeClr val="tx1"/>
                </a:solidFill>
              </a:rPr>
              <a:t>Horizontally scalable, fault tolerant </a:t>
            </a:r>
          </a:p>
          <a:p>
            <a:pPr marL="171450" indent="-171450">
              <a:buFont typeface="Arial" charset="0"/>
              <a:buChar char="•"/>
            </a:pPr>
            <a:r>
              <a:rPr lang="en-US" dirty="0" smtClean="0">
                <a:solidFill>
                  <a:schemeClr val="tx1"/>
                </a:solidFill>
              </a:rPr>
              <a:t>Future enhancements include Geo Spatial Analysis</a:t>
            </a:r>
          </a:p>
        </p:txBody>
      </p:sp>
      <p:sp>
        <p:nvSpPr>
          <p:cNvPr id="4" name="Footer Placeholder 3"/>
          <p:cNvSpPr>
            <a:spLocks noGrp="1"/>
          </p:cNvSpPr>
          <p:nvPr>
            <p:ph type="ftr" sz="quarter" idx="11"/>
          </p:nvPr>
        </p:nvSpPr>
        <p:spPr/>
        <p:txBody>
          <a:bodyPr/>
          <a:lstStyle/>
          <a:p>
            <a:r>
              <a:rPr lang="en-US" smtClean="0"/>
              <a:t>© DataStax, All Rights Reserved.</a:t>
            </a:r>
            <a:endParaRPr lang="en-US" dirty="0"/>
          </a:p>
        </p:txBody>
      </p:sp>
      <p:sp>
        <p:nvSpPr>
          <p:cNvPr id="5" name="Slide Number Placeholder 4"/>
          <p:cNvSpPr>
            <a:spLocks noGrp="1"/>
          </p:cNvSpPr>
          <p:nvPr>
            <p:ph type="sldNum" sz="quarter" idx="12"/>
          </p:nvPr>
        </p:nvSpPr>
        <p:spPr/>
        <p:txBody>
          <a:bodyPr/>
          <a:lstStyle/>
          <a:p>
            <a:fld id="{B10D5614-B734-4280-8F57-1D4947433C97}" type="slidenum">
              <a:rPr lang="en-US" smtClean="0"/>
              <a:pPr/>
              <a:t>11</a:t>
            </a:fld>
            <a:endParaRPr lang="en-US" dirty="0"/>
          </a:p>
        </p:txBody>
      </p:sp>
      <p:pic>
        <p:nvPicPr>
          <p:cNvPr id="6" name="Picture 5"/>
          <p:cNvPicPr>
            <a:picLocks noChangeAspect="1"/>
          </p:cNvPicPr>
          <p:nvPr/>
        </p:nvPicPr>
        <p:blipFill>
          <a:blip r:embed="rId2" cstate="print"/>
          <a:stretch>
            <a:fillRect/>
          </a:stretch>
        </p:blipFill>
        <p:spPr>
          <a:xfrm rot="2672752">
            <a:off x="327385" y="3187429"/>
            <a:ext cx="903075" cy="868782"/>
          </a:xfrm>
          <a:prstGeom prst="rect">
            <a:avLst/>
          </a:prstGeom>
        </p:spPr>
      </p:pic>
      <p:sp>
        <p:nvSpPr>
          <p:cNvPr id="7" name="Rounded Rectangle 6"/>
          <p:cNvSpPr/>
          <p:nvPr/>
        </p:nvSpPr>
        <p:spPr>
          <a:xfrm>
            <a:off x="241300" y="2360624"/>
            <a:ext cx="1206500" cy="896925"/>
          </a:xfrm>
          <a:prstGeom prst="roundRect">
            <a:avLst/>
          </a:prstGeom>
          <a:solidFill>
            <a:schemeClr val="bg1">
              <a:lumMod val="85000"/>
            </a:schemeClr>
          </a:solidFill>
          <a:ln>
            <a:solidFill>
              <a:schemeClr val="bg2"/>
            </a:solidFill>
          </a:ln>
          <a:scene3d>
            <a:camera prst="orthographicFront">
              <a:rot lat="3600000" lon="0" rev="0"/>
            </a:camera>
            <a:lightRig rig="threePt" dir="t"/>
          </a:scene3d>
          <a:sp3d prstMaterial="matte">
            <a:bevelT h="635000" prst="hardEdge"/>
            <a:bevelB w="63500" h="635000" prst="hardEdge"/>
            <a:extrusionClr>
              <a:schemeClr val="bg2">
                <a:lumMod val="90000"/>
              </a:schemeClr>
            </a:extrusionClr>
            <a:contourClr>
              <a:schemeClr val="tx2"/>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mj-lt"/>
            </a:endParaRPr>
          </a:p>
        </p:txBody>
      </p:sp>
      <p:sp>
        <p:nvSpPr>
          <p:cNvPr id="8" name="Rounded Rectangle 7"/>
          <p:cNvSpPr/>
          <p:nvPr/>
        </p:nvSpPr>
        <p:spPr>
          <a:xfrm>
            <a:off x="457200" y="2582783"/>
            <a:ext cx="91988" cy="248523"/>
          </a:xfrm>
          <a:prstGeom prst="roundRect">
            <a:avLst/>
          </a:prstGeom>
          <a:solidFill>
            <a:schemeClr val="tx1"/>
          </a:solidFill>
          <a:ln>
            <a:solidFill>
              <a:schemeClr val="tx1"/>
            </a:solidFill>
          </a:ln>
          <a:scene3d>
            <a:camera prst="orthographicFront">
              <a:rot lat="3300000" lon="0" rev="0"/>
            </a:camera>
            <a:lightRig rig="threePt" dir="t"/>
          </a:scene3d>
          <a:sp3d prstMaterial="matte">
            <a:extrusionClr>
              <a:schemeClr val="bg2">
                <a:lumMod val="90000"/>
              </a:schemeClr>
            </a:extrusionClr>
            <a:contourClr>
              <a:schemeClr val="tx2"/>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mj-lt"/>
            </a:endParaRPr>
          </a:p>
        </p:txBody>
      </p:sp>
      <p:sp>
        <p:nvSpPr>
          <p:cNvPr id="9" name="Oval 8"/>
          <p:cNvSpPr/>
          <p:nvPr/>
        </p:nvSpPr>
        <p:spPr>
          <a:xfrm>
            <a:off x="760186" y="2800350"/>
            <a:ext cx="154214" cy="104641"/>
          </a:xfrm>
          <a:prstGeom prst="ellipse">
            <a:avLst/>
          </a:prstGeom>
          <a:solidFill>
            <a:srgbClr val="000000"/>
          </a:solidFill>
          <a:ln>
            <a:solidFill>
              <a:schemeClr val="tx1"/>
            </a:solidFill>
          </a:ln>
          <a:scene3d>
            <a:camera prst="orthographicFront">
              <a:rot lat="3300000" lon="0" rev="0"/>
            </a:camera>
            <a:lightRig rig="threePt" dir="t"/>
          </a:scene3d>
          <a:sp3d prstMaterial="matte">
            <a:extrusionClr>
              <a:schemeClr val="bg2">
                <a:lumMod val="90000"/>
              </a:schemeClr>
            </a:extrusionClr>
            <a:contourClr>
              <a:schemeClr val="tx2"/>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mj-lt"/>
            </a:endParaRPr>
          </a:p>
        </p:txBody>
      </p:sp>
      <p:sp>
        <p:nvSpPr>
          <p:cNvPr id="10" name="Rounded Rectangle 9"/>
          <p:cNvSpPr/>
          <p:nvPr/>
        </p:nvSpPr>
        <p:spPr>
          <a:xfrm>
            <a:off x="1127212" y="2570877"/>
            <a:ext cx="91988" cy="248523"/>
          </a:xfrm>
          <a:prstGeom prst="roundRect">
            <a:avLst/>
          </a:prstGeom>
          <a:solidFill>
            <a:schemeClr val="tx1"/>
          </a:solidFill>
          <a:ln>
            <a:solidFill>
              <a:schemeClr val="tx1"/>
            </a:solidFill>
          </a:ln>
          <a:scene3d>
            <a:camera prst="orthographicFront">
              <a:rot lat="3300000" lon="0" rev="0"/>
            </a:camera>
            <a:lightRig rig="threePt" dir="t"/>
          </a:scene3d>
          <a:sp3d prstMaterial="matte">
            <a:extrusionClr>
              <a:schemeClr val="bg2">
                <a:lumMod val="90000"/>
              </a:schemeClr>
            </a:extrusionClr>
            <a:contourClr>
              <a:schemeClr val="tx2"/>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mj-lt"/>
            </a:endParaRPr>
          </a:p>
        </p:txBody>
      </p:sp>
      <p:sp>
        <p:nvSpPr>
          <p:cNvPr id="11" name="TextBox 10"/>
          <p:cNvSpPr txBox="1"/>
          <p:nvPr/>
        </p:nvSpPr>
        <p:spPr>
          <a:xfrm>
            <a:off x="228600" y="1428750"/>
            <a:ext cx="1143000" cy="861774"/>
          </a:xfrm>
          <a:prstGeom prst="rect">
            <a:avLst/>
          </a:prstGeom>
          <a:noFill/>
          <a:ln>
            <a:noFill/>
          </a:ln>
        </p:spPr>
        <p:txBody>
          <a:bodyPr wrap="square" rtlCol="0">
            <a:spAutoFit/>
          </a:bodyPr>
          <a:lstStyle/>
          <a:p>
            <a:r>
              <a:rPr lang="en-US" sz="1400" b="1" dirty="0" err="1" smtClean="0">
                <a:latin typeface="+mj-lt"/>
              </a:rPr>
              <a:t>FiloDB</a:t>
            </a:r>
            <a:endParaRPr lang="en-US" sz="1400" b="1" dirty="0" smtClean="0">
              <a:latin typeface="+mj-lt"/>
            </a:endParaRPr>
          </a:p>
          <a:p>
            <a:r>
              <a:rPr lang="en-US" sz="1200" dirty="0" smtClean="0">
                <a:latin typeface="+mj-lt"/>
              </a:rPr>
              <a:t>Columnar Data,</a:t>
            </a:r>
          </a:p>
          <a:p>
            <a:r>
              <a:rPr lang="en-US" sz="1200" dirty="0" smtClean="0">
                <a:latin typeface="+mj-lt"/>
              </a:rPr>
              <a:t>Fast Reads</a:t>
            </a:r>
            <a:endParaRPr lang="en-US" sz="1200" dirty="0">
              <a:latin typeface="+mj-lt"/>
            </a:endParaRPr>
          </a:p>
        </p:txBody>
      </p:sp>
      <p:pic>
        <p:nvPicPr>
          <p:cNvPr id="12" name="Picture 11"/>
          <p:cNvPicPr>
            <a:picLocks noChangeAspect="1"/>
          </p:cNvPicPr>
          <p:nvPr/>
        </p:nvPicPr>
        <p:blipFill>
          <a:blip r:embed="rId3" cstate="print"/>
          <a:stretch>
            <a:fillRect/>
          </a:stretch>
        </p:blipFill>
        <p:spPr>
          <a:xfrm>
            <a:off x="392694" y="2241550"/>
            <a:ext cx="826505" cy="254000"/>
          </a:xfrm>
          <a:prstGeom prst="rect">
            <a:avLst/>
          </a:prstGeom>
        </p:spPr>
      </p:pic>
      <p:pic>
        <p:nvPicPr>
          <p:cNvPr id="13" name="Picture 12" descr="Cassandra_logo.png"/>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152400" y="4072060"/>
            <a:ext cx="3166446" cy="633289"/>
          </a:xfrm>
          <a:prstGeom prst="rect">
            <a:avLst/>
          </a:prstGeom>
        </p:spPr>
      </p:pic>
      <p:sp>
        <p:nvSpPr>
          <p:cNvPr id="14" name="Rectangle 13"/>
          <p:cNvSpPr/>
          <p:nvPr/>
        </p:nvSpPr>
        <p:spPr>
          <a:xfrm>
            <a:off x="3581400" y="4476750"/>
            <a:ext cx="4267200" cy="553998"/>
          </a:xfrm>
          <a:prstGeom prst="rect">
            <a:avLst/>
          </a:prstGeom>
          <a:ln>
            <a:solidFill>
              <a:schemeClr val="tx1"/>
            </a:solidFill>
          </a:ln>
        </p:spPr>
        <p:txBody>
          <a:bodyPr wrap="square">
            <a:spAutoFit/>
          </a:bodyPr>
          <a:lstStyle/>
          <a:p>
            <a:r>
              <a:rPr lang="en-US" sz="1000" b="1" dirty="0" smtClean="0">
                <a:latin typeface="+mj-lt"/>
              </a:rPr>
              <a:t>Recent </a:t>
            </a:r>
            <a:r>
              <a:rPr lang="en-US" sz="1000" b="1" dirty="0">
                <a:latin typeface="+mj-lt"/>
              </a:rPr>
              <a:t>b</a:t>
            </a:r>
            <a:r>
              <a:rPr lang="en-US" sz="1000" b="1" dirty="0" smtClean="0">
                <a:latin typeface="+mj-lt"/>
              </a:rPr>
              <a:t>log post by Evan Chan, renowned C* / Spark Expert</a:t>
            </a:r>
            <a:endParaRPr lang="en-US" sz="1000" b="1" dirty="0">
              <a:latin typeface="+mj-lt"/>
            </a:endParaRPr>
          </a:p>
          <a:p>
            <a:r>
              <a:rPr lang="en-US" sz="1000" u="sng" dirty="0" err="1" smtClean="0">
                <a:solidFill>
                  <a:srgbClr val="3366FF"/>
                </a:solidFill>
                <a:latin typeface="+mj-lt"/>
              </a:rPr>
              <a:t>www.planetcassandra.org</a:t>
            </a:r>
            <a:r>
              <a:rPr lang="en-US" sz="1000" u="sng" dirty="0">
                <a:solidFill>
                  <a:srgbClr val="3366FF"/>
                </a:solidFill>
                <a:latin typeface="+mj-lt"/>
              </a:rPr>
              <a:t>/blog/achieving-sub-second-sql-joins-and-building-a-data-warehouse-using-spark-cassandra-and-filodb</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500" dirty="0" smtClean="0"/>
              <a:t>Pluggable Architecture – Apache Spark</a:t>
            </a:r>
            <a:endParaRPr lang="en-US" sz="2500" dirty="0"/>
          </a:p>
        </p:txBody>
      </p:sp>
      <p:sp>
        <p:nvSpPr>
          <p:cNvPr id="4" name="Footer Placeholder 3"/>
          <p:cNvSpPr>
            <a:spLocks noGrp="1"/>
          </p:cNvSpPr>
          <p:nvPr>
            <p:ph type="ftr" sz="quarter" idx="11"/>
          </p:nvPr>
        </p:nvSpPr>
        <p:spPr/>
        <p:txBody>
          <a:bodyPr/>
          <a:lstStyle/>
          <a:p>
            <a:r>
              <a:rPr lang="en-US" smtClean="0"/>
              <a:t>© DataStax, All Rights Reserved.</a:t>
            </a:r>
            <a:endParaRPr lang="en-US" dirty="0"/>
          </a:p>
        </p:txBody>
      </p:sp>
      <p:sp>
        <p:nvSpPr>
          <p:cNvPr id="5" name="Slide Number Placeholder 4"/>
          <p:cNvSpPr>
            <a:spLocks noGrp="1"/>
          </p:cNvSpPr>
          <p:nvPr>
            <p:ph type="sldNum" sz="quarter" idx="12"/>
          </p:nvPr>
        </p:nvSpPr>
        <p:spPr/>
        <p:txBody>
          <a:bodyPr/>
          <a:lstStyle/>
          <a:p>
            <a:fld id="{B10D5614-B734-4280-8F57-1D4947433C97}" type="slidenum">
              <a:rPr lang="en-US" smtClean="0"/>
              <a:pPr/>
              <a:t>12</a:t>
            </a:fld>
            <a:endParaRPr lang="en-US" dirty="0"/>
          </a:p>
        </p:txBody>
      </p:sp>
      <p:pic>
        <p:nvPicPr>
          <p:cNvPr id="16" name="Picture 15"/>
          <p:cNvPicPr>
            <a:picLocks noChangeAspect="1"/>
          </p:cNvPicPr>
          <p:nvPr/>
        </p:nvPicPr>
        <p:blipFill>
          <a:blip r:embed="rId2" cstate="print"/>
          <a:stretch>
            <a:fillRect/>
          </a:stretch>
        </p:blipFill>
        <p:spPr>
          <a:xfrm rot="2672752">
            <a:off x="327385" y="3219454"/>
            <a:ext cx="903075" cy="868782"/>
          </a:xfrm>
          <a:prstGeom prst="rect">
            <a:avLst/>
          </a:prstGeom>
        </p:spPr>
      </p:pic>
      <p:sp>
        <p:nvSpPr>
          <p:cNvPr id="17" name="Rounded Rectangle 16"/>
          <p:cNvSpPr/>
          <p:nvPr/>
        </p:nvSpPr>
        <p:spPr>
          <a:xfrm>
            <a:off x="241300" y="2392649"/>
            <a:ext cx="1206500" cy="896925"/>
          </a:xfrm>
          <a:prstGeom prst="roundRect">
            <a:avLst/>
          </a:prstGeom>
          <a:solidFill>
            <a:schemeClr val="bg1">
              <a:lumMod val="85000"/>
            </a:schemeClr>
          </a:solidFill>
          <a:ln>
            <a:solidFill>
              <a:schemeClr val="bg2"/>
            </a:solidFill>
          </a:ln>
          <a:scene3d>
            <a:camera prst="orthographicFront">
              <a:rot lat="3600000" lon="0" rev="0"/>
            </a:camera>
            <a:lightRig rig="threePt" dir="t"/>
          </a:scene3d>
          <a:sp3d prstMaterial="matte">
            <a:bevelT h="635000" prst="hardEdge"/>
            <a:bevelB w="63500" h="635000" prst="hardEdge"/>
            <a:extrusionClr>
              <a:schemeClr val="bg2">
                <a:lumMod val="90000"/>
              </a:schemeClr>
            </a:extrusionClr>
            <a:contourClr>
              <a:schemeClr val="tx2"/>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mj-lt"/>
            </a:endParaRPr>
          </a:p>
        </p:txBody>
      </p:sp>
      <p:sp>
        <p:nvSpPr>
          <p:cNvPr id="18" name="Rounded Rectangle 17"/>
          <p:cNvSpPr/>
          <p:nvPr/>
        </p:nvSpPr>
        <p:spPr>
          <a:xfrm>
            <a:off x="457200" y="2614808"/>
            <a:ext cx="91988" cy="248523"/>
          </a:xfrm>
          <a:prstGeom prst="roundRect">
            <a:avLst/>
          </a:prstGeom>
          <a:solidFill>
            <a:schemeClr val="tx1"/>
          </a:solidFill>
          <a:ln>
            <a:solidFill>
              <a:schemeClr val="tx1"/>
            </a:solidFill>
          </a:ln>
          <a:scene3d>
            <a:camera prst="orthographicFront">
              <a:rot lat="3300000" lon="0" rev="0"/>
            </a:camera>
            <a:lightRig rig="threePt" dir="t"/>
          </a:scene3d>
          <a:sp3d prstMaterial="matte">
            <a:extrusionClr>
              <a:schemeClr val="bg2">
                <a:lumMod val="90000"/>
              </a:schemeClr>
            </a:extrusionClr>
            <a:contourClr>
              <a:schemeClr val="tx2"/>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mj-lt"/>
            </a:endParaRPr>
          </a:p>
        </p:txBody>
      </p:sp>
      <p:sp>
        <p:nvSpPr>
          <p:cNvPr id="19" name="Oval 18"/>
          <p:cNvSpPr/>
          <p:nvPr/>
        </p:nvSpPr>
        <p:spPr>
          <a:xfrm>
            <a:off x="760186" y="2832375"/>
            <a:ext cx="154214" cy="104641"/>
          </a:xfrm>
          <a:prstGeom prst="ellipse">
            <a:avLst/>
          </a:prstGeom>
          <a:solidFill>
            <a:srgbClr val="000000"/>
          </a:solidFill>
          <a:ln>
            <a:solidFill>
              <a:schemeClr val="tx1"/>
            </a:solidFill>
          </a:ln>
          <a:scene3d>
            <a:camera prst="orthographicFront">
              <a:rot lat="3300000" lon="0" rev="0"/>
            </a:camera>
            <a:lightRig rig="threePt" dir="t"/>
          </a:scene3d>
          <a:sp3d prstMaterial="matte">
            <a:extrusionClr>
              <a:schemeClr val="bg2">
                <a:lumMod val="90000"/>
              </a:schemeClr>
            </a:extrusionClr>
            <a:contourClr>
              <a:schemeClr val="tx2"/>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mj-lt"/>
            </a:endParaRPr>
          </a:p>
        </p:txBody>
      </p:sp>
      <p:sp>
        <p:nvSpPr>
          <p:cNvPr id="20" name="Rounded Rectangle 19"/>
          <p:cNvSpPr/>
          <p:nvPr/>
        </p:nvSpPr>
        <p:spPr>
          <a:xfrm>
            <a:off x="1127212" y="2602902"/>
            <a:ext cx="91988" cy="248523"/>
          </a:xfrm>
          <a:prstGeom prst="roundRect">
            <a:avLst/>
          </a:prstGeom>
          <a:solidFill>
            <a:schemeClr val="tx1"/>
          </a:solidFill>
          <a:ln>
            <a:solidFill>
              <a:schemeClr val="tx1"/>
            </a:solidFill>
          </a:ln>
          <a:scene3d>
            <a:camera prst="orthographicFront">
              <a:rot lat="3300000" lon="0" rev="0"/>
            </a:camera>
            <a:lightRig rig="threePt" dir="t"/>
          </a:scene3d>
          <a:sp3d prstMaterial="matte">
            <a:extrusionClr>
              <a:schemeClr val="bg2">
                <a:lumMod val="90000"/>
              </a:schemeClr>
            </a:extrusionClr>
            <a:contourClr>
              <a:schemeClr val="tx2"/>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mj-lt"/>
            </a:endParaRPr>
          </a:p>
        </p:txBody>
      </p:sp>
      <p:pic>
        <p:nvPicPr>
          <p:cNvPr id="21" name="Picture 20" descr="Cassandra_logo.png"/>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52400" y="4104087"/>
            <a:ext cx="3166446" cy="633289"/>
          </a:xfrm>
          <a:prstGeom prst="rect">
            <a:avLst/>
          </a:prstGeom>
        </p:spPr>
      </p:pic>
      <p:pic>
        <p:nvPicPr>
          <p:cNvPr id="22" name="Picture 21"/>
          <p:cNvPicPr>
            <a:picLocks noChangeAspect="1"/>
          </p:cNvPicPr>
          <p:nvPr/>
        </p:nvPicPr>
        <p:blipFill>
          <a:blip r:embed="rId4" cstate="print"/>
          <a:stretch>
            <a:fillRect/>
          </a:stretch>
        </p:blipFill>
        <p:spPr>
          <a:xfrm>
            <a:off x="457200" y="2222776"/>
            <a:ext cx="716176" cy="320705"/>
          </a:xfrm>
          <a:prstGeom prst="rect">
            <a:avLst/>
          </a:prstGeom>
        </p:spPr>
      </p:pic>
      <p:sp>
        <p:nvSpPr>
          <p:cNvPr id="23" name="TextBox 22"/>
          <p:cNvSpPr txBox="1"/>
          <p:nvPr/>
        </p:nvSpPr>
        <p:spPr>
          <a:xfrm>
            <a:off x="152400" y="1513642"/>
            <a:ext cx="1295400" cy="677108"/>
          </a:xfrm>
          <a:prstGeom prst="rect">
            <a:avLst/>
          </a:prstGeom>
          <a:noFill/>
        </p:spPr>
        <p:txBody>
          <a:bodyPr wrap="square" rtlCol="0">
            <a:spAutoFit/>
          </a:bodyPr>
          <a:lstStyle/>
          <a:p>
            <a:r>
              <a:rPr lang="en-US" sz="1400" b="1" dirty="0" smtClean="0">
                <a:latin typeface="+mj-lt"/>
              </a:rPr>
              <a:t>Spark</a:t>
            </a:r>
          </a:p>
          <a:p>
            <a:r>
              <a:rPr lang="en-US" sz="1200" dirty="0" smtClean="0">
                <a:latin typeface="+mj-lt"/>
              </a:rPr>
              <a:t>SQL, Streaming</a:t>
            </a:r>
          </a:p>
          <a:p>
            <a:r>
              <a:rPr lang="en-US" sz="1200" dirty="0" smtClean="0">
                <a:latin typeface="+mj-lt"/>
              </a:rPr>
              <a:t>Analytics</a:t>
            </a:r>
            <a:endParaRPr lang="en-US" sz="1200" dirty="0">
              <a:latin typeface="+mj-lt"/>
            </a:endParaRPr>
          </a:p>
        </p:txBody>
      </p:sp>
      <p:sp>
        <p:nvSpPr>
          <p:cNvPr id="32" name="Rectangle 31"/>
          <p:cNvSpPr/>
          <p:nvPr/>
        </p:nvSpPr>
        <p:spPr>
          <a:xfrm>
            <a:off x="1828800" y="1389964"/>
            <a:ext cx="2057400" cy="236220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a:off x="1828800" y="1389964"/>
            <a:ext cx="2057400" cy="533400"/>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p:cNvSpPr txBox="1"/>
          <p:nvPr/>
        </p:nvSpPr>
        <p:spPr>
          <a:xfrm>
            <a:off x="1828800" y="1346597"/>
            <a:ext cx="2057400" cy="584775"/>
          </a:xfrm>
          <a:prstGeom prst="rect">
            <a:avLst/>
          </a:prstGeom>
          <a:noFill/>
        </p:spPr>
        <p:txBody>
          <a:bodyPr wrap="square" rtlCol="0" anchor="ctr">
            <a:spAutoFit/>
          </a:bodyPr>
          <a:lstStyle/>
          <a:p>
            <a:pPr algn="ctr"/>
            <a:r>
              <a:rPr lang="en-US" sz="1600" b="1" dirty="0" smtClean="0">
                <a:solidFill>
                  <a:schemeClr val="bg1"/>
                </a:solidFill>
                <a:latin typeface="+mj-lt"/>
              </a:rPr>
              <a:t>Spark </a:t>
            </a:r>
          </a:p>
          <a:p>
            <a:pPr algn="ctr"/>
            <a:r>
              <a:rPr lang="en-US" sz="1600" b="1" dirty="0" smtClean="0">
                <a:solidFill>
                  <a:schemeClr val="bg1"/>
                </a:solidFill>
                <a:latin typeface="+mj-lt"/>
              </a:rPr>
              <a:t>SQL</a:t>
            </a:r>
            <a:endParaRPr lang="en-US" sz="1600" b="1" dirty="0">
              <a:solidFill>
                <a:schemeClr val="bg1"/>
              </a:solidFill>
              <a:latin typeface="+mj-lt"/>
            </a:endParaRPr>
          </a:p>
        </p:txBody>
      </p:sp>
      <p:sp>
        <p:nvSpPr>
          <p:cNvPr id="35" name="TextBox 34"/>
          <p:cNvSpPr txBox="1"/>
          <p:nvPr/>
        </p:nvSpPr>
        <p:spPr>
          <a:xfrm>
            <a:off x="1828800" y="1999564"/>
            <a:ext cx="2057400" cy="1846659"/>
          </a:xfrm>
          <a:prstGeom prst="rect">
            <a:avLst/>
          </a:prstGeom>
          <a:noFill/>
        </p:spPr>
        <p:txBody>
          <a:bodyPr wrap="square" rtlCol="0">
            <a:spAutoFit/>
          </a:bodyPr>
          <a:lstStyle/>
          <a:p>
            <a:pPr marL="114300" indent="-114300">
              <a:buFont typeface="Arial"/>
              <a:buChar char="•"/>
            </a:pPr>
            <a:r>
              <a:rPr lang="en-US" sz="1400" dirty="0" smtClean="0">
                <a:latin typeface="+mj-lt"/>
              </a:rPr>
              <a:t>In-memory, fast SQL processing</a:t>
            </a:r>
          </a:p>
          <a:p>
            <a:pPr marL="114300" indent="-114300"/>
            <a:endParaRPr lang="en-US" sz="1400" dirty="0" smtClean="0">
              <a:latin typeface="+mj-lt"/>
            </a:endParaRPr>
          </a:p>
          <a:p>
            <a:pPr marL="114300" indent="-114300">
              <a:buFont typeface="Arial"/>
              <a:buChar char="•"/>
            </a:pPr>
            <a:r>
              <a:rPr lang="en-US" sz="1400" dirty="0" smtClean="0">
                <a:latin typeface="+mj-lt"/>
              </a:rPr>
              <a:t>Easily blend data from multiple sources</a:t>
            </a:r>
          </a:p>
          <a:p>
            <a:pPr marL="114300" indent="-114300"/>
            <a:endParaRPr lang="en-US" sz="1400" dirty="0" smtClean="0">
              <a:latin typeface="+mj-lt"/>
            </a:endParaRPr>
          </a:p>
          <a:p>
            <a:pPr marL="114300" indent="-114300">
              <a:buFont typeface="Arial"/>
              <a:buChar char="•"/>
            </a:pPr>
            <a:r>
              <a:rPr lang="en-US" sz="1400" dirty="0" smtClean="0">
                <a:latin typeface="+mj-lt"/>
              </a:rPr>
              <a:t>Connect to BI tools</a:t>
            </a:r>
          </a:p>
          <a:p>
            <a:pPr marL="285750" indent="-285750">
              <a:buFont typeface="Arial"/>
              <a:buChar char="•"/>
            </a:pPr>
            <a:endParaRPr lang="en-US" sz="1600" dirty="0" smtClean="0"/>
          </a:p>
        </p:txBody>
      </p:sp>
      <p:sp>
        <p:nvSpPr>
          <p:cNvPr id="36" name="Rectangle 35"/>
          <p:cNvSpPr/>
          <p:nvPr/>
        </p:nvSpPr>
        <p:spPr>
          <a:xfrm>
            <a:off x="4114800" y="1389964"/>
            <a:ext cx="2057400" cy="236220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p:nvSpPr>
        <p:spPr>
          <a:xfrm>
            <a:off x="4114800" y="1389964"/>
            <a:ext cx="2057400" cy="533400"/>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p:cNvSpPr txBox="1"/>
          <p:nvPr/>
        </p:nvSpPr>
        <p:spPr>
          <a:xfrm>
            <a:off x="4114800" y="1383328"/>
            <a:ext cx="2057400" cy="584775"/>
          </a:xfrm>
          <a:prstGeom prst="rect">
            <a:avLst/>
          </a:prstGeom>
          <a:noFill/>
        </p:spPr>
        <p:txBody>
          <a:bodyPr wrap="square" rtlCol="0" anchor="ctr">
            <a:spAutoFit/>
          </a:bodyPr>
          <a:lstStyle/>
          <a:p>
            <a:pPr algn="ctr"/>
            <a:r>
              <a:rPr lang="en-US" sz="1600" b="1" dirty="0" smtClean="0">
                <a:solidFill>
                  <a:schemeClr val="bg1"/>
                </a:solidFill>
                <a:latin typeface="+mj-lt"/>
              </a:rPr>
              <a:t>Spark</a:t>
            </a:r>
          </a:p>
          <a:p>
            <a:pPr algn="ctr"/>
            <a:r>
              <a:rPr lang="en-US" sz="1600" b="1" dirty="0" smtClean="0">
                <a:solidFill>
                  <a:schemeClr val="bg1"/>
                </a:solidFill>
                <a:latin typeface="+mj-lt"/>
              </a:rPr>
              <a:t>Streaming</a:t>
            </a:r>
            <a:endParaRPr lang="en-US" sz="1600" b="1" dirty="0">
              <a:solidFill>
                <a:schemeClr val="bg1"/>
              </a:solidFill>
              <a:latin typeface="+mj-lt"/>
            </a:endParaRPr>
          </a:p>
        </p:txBody>
      </p:sp>
      <p:sp>
        <p:nvSpPr>
          <p:cNvPr id="39" name="TextBox 38"/>
          <p:cNvSpPr txBox="1"/>
          <p:nvPr/>
        </p:nvSpPr>
        <p:spPr>
          <a:xfrm>
            <a:off x="4114800" y="1999564"/>
            <a:ext cx="2057400" cy="1200329"/>
          </a:xfrm>
          <a:prstGeom prst="rect">
            <a:avLst/>
          </a:prstGeom>
          <a:noFill/>
        </p:spPr>
        <p:txBody>
          <a:bodyPr wrap="square" rtlCol="0">
            <a:spAutoFit/>
          </a:bodyPr>
          <a:lstStyle/>
          <a:p>
            <a:pPr marL="114300" indent="-114300">
              <a:buFont typeface="Arial"/>
              <a:buChar char="•"/>
            </a:pPr>
            <a:r>
              <a:rPr lang="en-US" sz="1400" dirty="0" smtClean="0">
                <a:latin typeface="+mj-lt"/>
              </a:rPr>
              <a:t>Ingest streaming data sources like telematics, weather, engine diagnostics, etc</a:t>
            </a:r>
            <a:r>
              <a:rPr lang="en-US" sz="1600" dirty="0" smtClean="0"/>
              <a:t>.</a:t>
            </a:r>
            <a:endParaRPr lang="en-US" sz="1400" dirty="0" smtClean="0">
              <a:latin typeface="+mj-lt"/>
            </a:endParaRPr>
          </a:p>
        </p:txBody>
      </p:sp>
      <p:sp>
        <p:nvSpPr>
          <p:cNvPr id="40" name="Rectangle 39"/>
          <p:cNvSpPr/>
          <p:nvPr/>
        </p:nvSpPr>
        <p:spPr>
          <a:xfrm>
            <a:off x="6400800" y="1389964"/>
            <a:ext cx="2057400" cy="236220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p:nvSpPr>
        <p:spPr>
          <a:xfrm>
            <a:off x="6400800" y="1389964"/>
            <a:ext cx="2057400" cy="533400"/>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p:cNvSpPr txBox="1"/>
          <p:nvPr/>
        </p:nvSpPr>
        <p:spPr>
          <a:xfrm>
            <a:off x="6400800" y="1383328"/>
            <a:ext cx="2057400" cy="584775"/>
          </a:xfrm>
          <a:prstGeom prst="rect">
            <a:avLst/>
          </a:prstGeom>
          <a:noFill/>
        </p:spPr>
        <p:txBody>
          <a:bodyPr wrap="square" rtlCol="0" anchor="ctr">
            <a:spAutoFit/>
          </a:bodyPr>
          <a:lstStyle/>
          <a:p>
            <a:pPr algn="ctr"/>
            <a:r>
              <a:rPr lang="en-US" sz="1600" b="1" dirty="0" smtClean="0">
                <a:solidFill>
                  <a:schemeClr val="bg1"/>
                </a:solidFill>
                <a:latin typeface="+mj-lt"/>
              </a:rPr>
              <a:t>Spark </a:t>
            </a:r>
          </a:p>
          <a:p>
            <a:pPr algn="ctr"/>
            <a:r>
              <a:rPr lang="en-US" sz="1600" b="1" dirty="0" smtClean="0">
                <a:solidFill>
                  <a:schemeClr val="bg1"/>
                </a:solidFill>
                <a:latin typeface="+mj-lt"/>
              </a:rPr>
              <a:t>MLlib</a:t>
            </a:r>
            <a:endParaRPr lang="en-US" sz="1600" b="1" dirty="0">
              <a:solidFill>
                <a:schemeClr val="bg1"/>
              </a:solidFill>
              <a:latin typeface="+mj-lt"/>
            </a:endParaRPr>
          </a:p>
        </p:txBody>
      </p:sp>
      <p:sp>
        <p:nvSpPr>
          <p:cNvPr id="43" name="TextBox 42"/>
          <p:cNvSpPr txBox="1"/>
          <p:nvPr/>
        </p:nvSpPr>
        <p:spPr>
          <a:xfrm>
            <a:off x="6400800" y="1999564"/>
            <a:ext cx="2057400" cy="738664"/>
          </a:xfrm>
          <a:prstGeom prst="rect">
            <a:avLst/>
          </a:prstGeom>
          <a:noFill/>
        </p:spPr>
        <p:txBody>
          <a:bodyPr wrap="square" rtlCol="0">
            <a:spAutoFit/>
          </a:bodyPr>
          <a:lstStyle/>
          <a:p>
            <a:pPr marL="114300" indent="-114300">
              <a:buFont typeface="Arial"/>
              <a:buChar char="•"/>
            </a:pPr>
            <a:r>
              <a:rPr lang="en-US" sz="1400" dirty="0" smtClean="0">
                <a:latin typeface="+mj-lt"/>
              </a:rPr>
              <a:t>Library of machine learning algorithms for advanced analytics</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500" dirty="0" smtClean="0"/>
              <a:t>Pluggable Architecture – </a:t>
            </a:r>
            <a:r>
              <a:rPr lang="en-US" sz="2500" dirty="0" err="1" smtClean="0"/>
              <a:t>Lucene</a:t>
            </a:r>
            <a:r>
              <a:rPr lang="en-US" sz="2500" dirty="0" smtClean="0"/>
              <a:t> / SOLR</a:t>
            </a:r>
            <a:endParaRPr lang="en-US" sz="2500" dirty="0"/>
          </a:p>
        </p:txBody>
      </p:sp>
      <p:sp>
        <p:nvSpPr>
          <p:cNvPr id="3" name="Content Placeholder 2"/>
          <p:cNvSpPr>
            <a:spLocks noGrp="1"/>
          </p:cNvSpPr>
          <p:nvPr>
            <p:ph idx="1"/>
          </p:nvPr>
        </p:nvSpPr>
        <p:spPr>
          <a:xfrm>
            <a:off x="1676400" y="1200151"/>
            <a:ext cx="7010400" cy="3505199"/>
          </a:xfrm>
        </p:spPr>
        <p:txBody>
          <a:bodyPr>
            <a:noAutofit/>
          </a:bodyPr>
          <a:lstStyle/>
          <a:p>
            <a:pPr marL="171450" indent="-171450">
              <a:buFont typeface="Arial" pitchFamily="34" charset="0"/>
              <a:buChar char="•"/>
            </a:pPr>
            <a:r>
              <a:rPr lang="en-US" dirty="0" smtClean="0">
                <a:solidFill>
                  <a:schemeClr val="tx1"/>
                </a:solidFill>
              </a:rPr>
              <a:t>Powerful search algorithms </a:t>
            </a:r>
          </a:p>
          <a:p>
            <a:pPr marL="171450" indent="-171450"/>
            <a:endParaRPr lang="en-US" dirty="0" smtClean="0">
              <a:solidFill>
                <a:schemeClr val="tx1"/>
              </a:solidFill>
            </a:endParaRPr>
          </a:p>
          <a:p>
            <a:pPr marL="171450" indent="-171450">
              <a:buFont typeface="Arial" charset="0"/>
              <a:buChar char="•"/>
            </a:pPr>
            <a:r>
              <a:rPr lang="en-US" dirty="0" smtClean="0">
                <a:solidFill>
                  <a:schemeClr val="tx1"/>
                </a:solidFill>
              </a:rPr>
              <a:t>Geospatial indexing and geo-queries</a:t>
            </a:r>
          </a:p>
          <a:p>
            <a:pPr marL="171450" indent="-171450">
              <a:buFont typeface="Arial" charset="0"/>
              <a:buChar char="•"/>
            </a:pPr>
            <a:endParaRPr lang="en-US" dirty="0" smtClean="0">
              <a:solidFill>
                <a:schemeClr val="tx1"/>
              </a:solidFill>
            </a:endParaRPr>
          </a:p>
          <a:p>
            <a:pPr marL="171450" indent="-171450">
              <a:buFont typeface="Arial" charset="0"/>
              <a:buChar char="•"/>
            </a:pPr>
            <a:r>
              <a:rPr lang="en-US" dirty="0" smtClean="0">
                <a:solidFill>
                  <a:schemeClr val="tx1"/>
                </a:solidFill>
              </a:rPr>
              <a:t>Custom dictionaries</a:t>
            </a:r>
          </a:p>
          <a:p>
            <a:pPr marL="171450" indent="-171450">
              <a:buFont typeface="Arial" charset="0"/>
              <a:buChar char="•"/>
            </a:pPr>
            <a:endParaRPr lang="en-US" dirty="0" smtClean="0">
              <a:solidFill>
                <a:schemeClr val="tx1"/>
              </a:solidFill>
            </a:endParaRPr>
          </a:p>
          <a:p>
            <a:pPr marL="171450" indent="-171450">
              <a:buFont typeface="Arial" charset="0"/>
              <a:buChar char="•"/>
            </a:pPr>
            <a:r>
              <a:rPr lang="en-US" dirty="0" smtClean="0">
                <a:solidFill>
                  <a:schemeClr val="tx1"/>
                </a:solidFill>
              </a:rPr>
              <a:t>Efficient metric calculations</a:t>
            </a:r>
          </a:p>
        </p:txBody>
      </p:sp>
      <p:sp>
        <p:nvSpPr>
          <p:cNvPr id="4" name="Footer Placeholder 3"/>
          <p:cNvSpPr>
            <a:spLocks noGrp="1"/>
          </p:cNvSpPr>
          <p:nvPr>
            <p:ph type="ftr" sz="quarter" idx="11"/>
          </p:nvPr>
        </p:nvSpPr>
        <p:spPr/>
        <p:txBody>
          <a:bodyPr/>
          <a:lstStyle/>
          <a:p>
            <a:r>
              <a:rPr lang="en-US" smtClean="0"/>
              <a:t>© DataStax, All Rights Reserved.</a:t>
            </a:r>
            <a:endParaRPr lang="en-US" dirty="0"/>
          </a:p>
        </p:txBody>
      </p:sp>
      <p:sp>
        <p:nvSpPr>
          <p:cNvPr id="5" name="Slide Number Placeholder 4"/>
          <p:cNvSpPr>
            <a:spLocks noGrp="1"/>
          </p:cNvSpPr>
          <p:nvPr>
            <p:ph type="sldNum" sz="quarter" idx="12"/>
          </p:nvPr>
        </p:nvSpPr>
        <p:spPr/>
        <p:txBody>
          <a:bodyPr/>
          <a:lstStyle/>
          <a:p>
            <a:fld id="{B10D5614-B734-4280-8F57-1D4947433C97}" type="slidenum">
              <a:rPr lang="en-US" smtClean="0"/>
              <a:pPr/>
              <a:t>13</a:t>
            </a:fld>
            <a:endParaRPr lang="en-US" dirty="0"/>
          </a:p>
        </p:txBody>
      </p:sp>
      <p:pic>
        <p:nvPicPr>
          <p:cNvPr id="15" name="Picture 14"/>
          <p:cNvPicPr>
            <a:picLocks noChangeAspect="1"/>
          </p:cNvPicPr>
          <p:nvPr/>
        </p:nvPicPr>
        <p:blipFill>
          <a:blip r:embed="rId2" cstate="print"/>
          <a:stretch>
            <a:fillRect/>
          </a:stretch>
        </p:blipFill>
        <p:spPr>
          <a:xfrm rot="2672752">
            <a:off x="327385" y="3068489"/>
            <a:ext cx="903075" cy="868782"/>
          </a:xfrm>
          <a:prstGeom prst="rect">
            <a:avLst/>
          </a:prstGeom>
        </p:spPr>
      </p:pic>
      <p:sp>
        <p:nvSpPr>
          <p:cNvPr id="16" name="Rounded Rectangle 15"/>
          <p:cNvSpPr/>
          <p:nvPr/>
        </p:nvSpPr>
        <p:spPr>
          <a:xfrm>
            <a:off x="241300" y="2284423"/>
            <a:ext cx="1206500" cy="896925"/>
          </a:xfrm>
          <a:prstGeom prst="roundRect">
            <a:avLst/>
          </a:prstGeom>
          <a:solidFill>
            <a:schemeClr val="bg1">
              <a:lumMod val="85000"/>
            </a:schemeClr>
          </a:solidFill>
          <a:ln>
            <a:solidFill>
              <a:schemeClr val="bg2"/>
            </a:solidFill>
          </a:ln>
          <a:scene3d>
            <a:camera prst="orthographicFront">
              <a:rot lat="3600000" lon="0" rev="0"/>
            </a:camera>
            <a:lightRig rig="threePt" dir="t"/>
          </a:scene3d>
          <a:sp3d prstMaterial="matte">
            <a:bevelT h="635000" prst="hardEdge"/>
            <a:bevelB w="63500" h="635000" prst="hardEdge"/>
            <a:extrusionClr>
              <a:schemeClr val="bg2">
                <a:lumMod val="90000"/>
              </a:schemeClr>
            </a:extrusionClr>
            <a:contourClr>
              <a:schemeClr val="tx2"/>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mj-lt"/>
            </a:endParaRPr>
          </a:p>
        </p:txBody>
      </p:sp>
      <p:sp>
        <p:nvSpPr>
          <p:cNvPr id="17" name="Rounded Rectangle 16"/>
          <p:cNvSpPr/>
          <p:nvPr/>
        </p:nvSpPr>
        <p:spPr>
          <a:xfrm>
            <a:off x="457200" y="2506582"/>
            <a:ext cx="91988" cy="248523"/>
          </a:xfrm>
          <a:prstGeom prst="roundRect">
            <a:avLst/>
          </a:prstGeom>
          <a:solidFill>
            <a:schemeClr val="tx1"/>
          </a:solidFill>
          <a:ln>
            <a:solidFill>
              <a:schemeClr val="tx1"/>
            </a:solidFill>
          </a:ln>
          <a:scene3d>
            <a:camera prst="orthographicFront">
              <a:rot lat="3300000" lon="0" rev="0"/>
            </a:camera>
            <a:lightRig rig="threePt" dir="t"/>
          </a:scene3d>
          <a:sp3d prstMaterial="matte">
            <a:extrusionClr>
              <a:schemeClr val="bg2">
                <a:lumMod val="90000"/>
              </a:schemeClr>
            </a:extrusionClr>
            <a:contourClr>
              <a:schemeClr val="tx2"/>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mj-lt"/>
            </a:endParaRPr>
          </a:p>
        </p:txBody>
      </p:sp>
      <p:sp>
        <p:nvSpPr>
          <p:cNvPr id="18" name="Oval 17"/>
          <p:cNvSpPr/>
          <p:nvPr/>
        </p:nvSpPr>
        <p:spPr>
          <a:xfrm>
            <a:off x="760186" y="2724149"/>
            <a:ext cx="154214" cy="104641"/>
          </a:xfrm>
          <a:prstGeom prst="ellipse">
            <a:avLst/>
          </a:prstGeom>
          <a:solidFill>
            <a:srgbClr val="000000"/>
          </a:solidFill>
          <a:ln>
            <a:solidFill>
              <a:schemeClr val="tx1"/>
            </a:solidFill>
          </a:ln>
          <a:scene3d>
            <a:camera prst="orthographicFront">
              <a:rot lat="3300000" lon="0" rev="0"/>
            </a:camera>
            <a:lightRig rig="threePt" dir="t"/>
          </a:scene3d>
          <a:sp3d prstMaterial="matte">
            <a:extrusionClr>
              <a:schemeClr val="bg2">
                <a:lumMod val="90000"/>
              </a:schemeClr>
            </a:extrusionClr>
            <a:contourClr>
              <a:schemeClr val="tx2"/>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mj-lt"/>
            </a:endParaRPr>
          </a:p>
        </p:txBody>
      </p:sp>
      <p:sp>
        <p:nvSpPr>
          <p:cNvPr id="19" name="Rounded Rectangle 18"/>
          <p:cNvSpPr/>
          <p:nvPr/>
        </p:nvSpPr>
        <p:spPr>
          <a:xfrm>
            <a:off x="1127212" y="2494676"/>
            <a:ext cx="91988" cy="248523"/>
          </a:xfrm>
          <a:prstGeom prst="roundRect">
            <a:avLst/>
          </a:prstGeom>
          <a:solidFill>
            <a:schemeClr val="tx1"/>
          </a:solidFill>
          <a:ln>
            <a:solidFill>
              <a:schemeClr val="tx1"/>
            </a:solidFill>
          </a:ln>
          <a:scene3d>
            <a:camera prst="orthographicFront">
              <a:rot lat="3300000" lon="0" rev="0"/>
            </a:camera>
            <a:lightRig rig="threePt" dir="t"/>
          </a:scene3d>
          <a:sp3d prstMaterial="matte">
            <a:extrusionClr>
              <a:schemeClr val="bg2">
                <a:lumMod val="90000"/>
              </a:schemeClr>
            </a:extrusionClr>
            <a:contourClr>
              <a:schemeClr val="tx2"/>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mj-lt"/>
            </a:endParaRPr>
          </a:p>
        </p:txBody>
      </p:sp>
      <p:pic>
        <p:nvPicPr>
          <p:cNvPr id="20" name="Picture 19" descr="Cassandra_logo.png"/>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52400" y="3995861"/>
            <a:ext cx="3166446" cy="633289"/>
          </a:xfrm>
          <a:prstGeom prst="rect">
            <a:avLst/>
          </a:prstGeom>
        </p:spPr>
      </p:pic>
      <p:pic>
        <p:nvPicPr>
          <p:cNvPr id="21" name="Picture 20"/>
          <p:cNvPicPr>
            <a:picLocks noChangeAspect="1"/>
          </p:cNvPicPr>
          <p:nvPr/>
        </p:nvPicPr>
        <p:blipFill>
          <a:blip r:embed="rId4" cstate="print"/>
          <a:stretch>
            <a:fillRect/>
          </a:stretch>
        </p:blipFill>
        <p:spPr>
          <a:xfrm>
            <a:off x="335404" y="2190750"/>
            <a:ext cx="959996" cy="228600"/>
          </a:xfrm>
          <a:prstGeom prst="rect">
            <a:avLst/>
          </a:prstGeom>
        </p:spPr>
      </p:pic>
      <p:sp>
        <p:nvSpPr>
          <p:cNvPr id="22" name="TextBox 21"/>
          <p:cNvSpPr txBox="1"/>
          <p:nvPr/>
        </p:nvSpPr>
        <p:spPr>
          <a:xfrm>
            <a:off x="212308" y="1352550"/>
            <a:ext cx="1329210" cy="677108"/>
          </a:xfrm>
          <a:prstGeom prst="rect">
            <a:avLst/>
          </a:prstGeom>
          <a:noFill/>
        </p:spPr>
        <p:txBody>
          <a:bodyPr wrap="none" rtlCol="0">
            <a:spAutoFit/>
          </a:bodyPr>
          <a:lstStyle/>
          <a:p>
            <a:r>
              <a:rPr lang="en-US" sz="1400" b="1" dirty="0" err="1" smtClean="0">
                <a:latin typeface="+mj-lt"/>
              </a:rPr>
              <a:t>Lucene</a:t>
            </a:r>
            <a:endParaRPr lang="en-US" sz="1400" b="1" dirty="0">
              <a:latin typeface="+mj-lt"/>
            </a:endParaRPr>
          </a:p>
          <a:p>
            <a:r>
              <a:rPr lang="en-US" sz="1200" dirty="0" smtClean="0">
                <a:latin typeface="+mj-lt"/>
              </a:rPr>
              <a:t>Search, Custom </a:t>
            </a:r>
          </a:p>
          <a:p>
            <a:r>
              <a:rPr lang="en-US" sz="1200" dirty="0" smtClean="0">
                <a:latin typeface="+mj-lt"/>
              </a:rPr>
              <a:t>Dictionaries</a:t>
            </a:r>
            <a:endParaRPr lang="en-US" sz="1200" dirty="0">
              <a:latin typeface="+mj-lt"/>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500" dirty="0" smtClean="0"/>
              <a:t>Pluggable Architecture – DSE Enterprise Graph</a:t>
            </a:r>
            <a:endParaRPr lang="en-US" sz="2500" dirty="0"/>
          </a:p>
        </p:txBody>
      </p:sp>
      <p:sp>
        <p:nvSpPr>
          <p:cNvPr id="3" name="Content Placeholder 2"/>
          <p:cNvSpPr>
            <a:spLocks noGrp="1"/>
          </p:cNvSpPr>
          <p:nvPr>
            <p:ph idx="1"/>
          </p:nvPr>
        </p:nvSpPr>
        <p:spPr>
          <a:xfrm>
            <a:off x="1676400" y="1200151"/>
            <a:ext cx="7010400" cy="3505199"/>
          </a:xfrm>
        </p:spPr>
        <p:txBody>
          <a:bodyPr>
            <a:noAutofit/>
          </a:bodyPr>
          <a:lstStyle/>
          <a:p>
            <a:pPr marL="171450" indent="-171450">
              <a:buFont typeface="Arial"/>
              <a:buChar char="•"/>
              <a:tabLst>
                <a:tab pos="171450" algn="l"/>
              </a:tabLst>
            </a:pPr>
            <a:r>
              <a:rPr lang="en-US" dirty="0" smtClean="0">
                <a:solidFill>
                  <a:schemeClr val="tx1"/>
                </a:solidFill>
              </a:rPr>
              <a:t>Graph databases store data as a network of relationships</a:t>
            </a:r>
          </a:p>
          <a:p>
            <a:pPr marL="171450" indent="-171450">
              <a:buFont typeface="Arial"/>
              <a:buChar char="•"/>
              <a:tabLst>
                <a:tab pos="171450" algn="l"/>
              </a:tabLst>
            </a:pPr>
            <a:r>
              <a:rPr lang="en-US" dirty="0" smtClean="0">
                <a:solidFill>
                  <a:schemeClr val="tx1"/>
                </a:solidFill>
              </a:rPr>
              <a:t>Provides optimized analytics for any data where relationships are most important</a:t>
            </a:r>
          </a:p>
          <a:p>
            <a:pPr marL="171450" indent="-171450">
              <a:buFont typeface="Arial"/>
              <a:buChar char="•"/>
              <a:tabLst>
                <a:tab pos="171450" algn="l"/>
              </a:tabLst>
            </a:pPr>
            <a:r>
              <a:rPr lang="en-US" dirty="0" smtClean="0">
                <a:solidFill>
                  <a:schemeClr val="tx1"/>
                </a:solidFill>
              </a:rPr>
              <a:t>Can improve query/analytics performance </a:t>
            </a:r>
            <a:r>
              <a:rPr lang="en-US" dirty="0" smtClean="0">
                <a:solidFill>
                  <a:schemeClr val="accent2"/>
                </a:solidFill>
              </a:rPr>
              <a:t>1000X</a:t>
            </a:r>
          </a:p>
          <a:p>
            <a:pPr marL="171450" indent="-171450">
              <a:buFont typeface="Arial"/>
              <a:buChar char="•"/>
              <a:tabLst>
                <a:tab pos="171450" algn="l"/>
              </a:tabLst>
            </a:pPr>
            <a:endParaRPr lang="en-US" dirty="0" smtClean="0">
              <a:solidFill>
                <a:schemeClr val="tx1"/>
              </a:solidFill>
            </a:endParaRPr>
          </a:p>
          <a:p>
            <a:pPr marL="171450" indent="-171450">
              <a:tabLst>
                <a:tab pos="171450" algn="l"/>
              </a:tabLst>
            </a:pPr>
            <a:r>
              <a:rPr lang="en-US" dirty="0" smtClean="0">
                <a:solidFill>
                  <a:schemeClr val="accent2"/>
                </a:solidFill>
              </a:rPr>
              <a:t>Example use cases:</a:t>
            </a:r>
          </a:p>
          <a:p>
            <a:pPr marL="171450" indent="-171450">
              <a:buFont typeface="Arial"/>
              <a:buChar char="•"/>
              <a:tabLst>
                <a:tab pos="171450" algn="l"/>
              </a:tabLst>
            </a:pPr>
            <a:r>
              <a:rPr lang="en-US" dirty="0" smtClean="0">
                <a:solidFill>
                  <a:schemeClr val="tx1"/>
                </a:solidFill>
              </a:rPr>
              <a:t>IOT time series on streaming data</a:t>
            </a:r>
          </a:p>
          <a:p>
            <a:pPr marL="171450" indent="-171450">
              <a:buFont typeface="Arial"/>
              <a:buChar char="•"/>
              <a:tabLst>
                <a:tab pos="171450" algn="l"/>
              </a:tabLst>
            </a:pPr>
            <a:r>
              <a:rPr lang="en-US" dirty="0" smtClean="0">
                <a:solidFill>
                  <a:schemeClr val="tx1"/>
                </a:solidFill>
              </a:rPr>
              <a:t>Vehicle routing</a:t>
            </a:r>
          </a:p>
          <a:p>
            <a:pPr marL="171450" indent="-171450">
              <a:buFont typeface="Arial"/>
              <a:buChar char="•"/>
              <a:tabLst>
                <a:tab pos="171450" algn="l"/>
              </a:tabLst>
            </a:pPr>
            <a:r>
              <a:rPr lang="en-US" dirty="0" smtClean="0">
                <a:solidFill>
                  <a:schemeClr val="tx1"/>
                </a:solidFill>
              </a:rPr>
              <a:t>Visualize clusters of well/under performing assets</a:t>
            </a:r>
          </a:p>
          <a:p>
            <a:pPr marL="171450" indent="-171450">
              <a:buFont typeface="Arial"/>
              <a:buChar char="•"/>
              <a:tabLst>
                <a:tab pos="171450" algn="l"/>
              </a:tabLst>
            </a:pPr>
            <a:r>
              <a:rPr lang="en-US" dirty="0" smtClean="0">
                <a:solidFill>
                  <a:schemeClr val="tx1"/>
                </a:solidFill>
              </a:rPr>
              <a:t>Recommend optimal actions</a:t>
            </a:r>
          </a:p>
          <a:p>
            <a:pPr marL="171450" indent="-171450">
              <a:buFont typeface="Arial"/>
              <a:buChar char="•"/>
              <a:tabLst>
                <a:tab pos="171450" algn="l"/>
              </a:tabLst>
            </a:pPr>
            <a:r>
              <a:rPr lang="en-US" dirty="0" smtClean="0">
                <a:solidFill>
                  <a:schemeClr val="tx1"/>
                </a:solidFill>
              </a:rPr>
              <a:t>Fraud detection</a:t>
            </a:r>
          </a:p>
        </p:txBody>
      </p:sp>
      <p:sp>
        <p:nvSpPr>
          <p:cNvPr id="4" name="Footer Placeholder 3"/>
          <p:cNvSpPr>
            <a:spLocks noGrp="1"/>
          </p:cNvSpPr>
          <p:nvPr>
            <p:ph type="ftr" sz="quarter" idx="11"/>
          </p:nvPr>
        </p:nvSpPr>
        <p:spPr/>
        <p:txBody>
          <a:bodyPr/>
          <a:lstStyle/>
          <a:p>
            <a:r>
              <a:rPr lang="en-US" dirty="0" smtClean="0"/>
              <a:t>© </a:t>
            </a:r>
            <a:r>
              <a:rPr lang="en-US" dirty="0" err="1" smtClean="0"/>
              <a:t>DataStax</a:t>
            </a:r>
            <a:r>
              <a:rPr lang="en-US" dirty="0" smtClean="0"/>
              <a:t>, All Rights Reserved.</a:t>
            </a:r>
            <a:endParaRPr lang="en-US" dirty="0"/>
          </a:p>
        </p:txBody>
      </p:sp>
      <p:sp>
        <p:nvSpPr>
          <p:cNvPr id="5" name="Slide Number Placeholder 4"/>
          <p:cNvSpPr>
            <a:spLocks noGrp="1"/>
          </p:cNvSpPr>
          <p:nvPr>
            <p:ph type="sldNum" sz="quarter" idx="12"/>
          </p:nvPr>
        </p:nvSpPr>
        <p:spPr/>
        <p:txBody>
          <a:bodyPr/>
          <a:lstStyle/>
          <a:p>
            <a:fld id="{B10D5614-B734-4280-8F57-1D4947433C97}" type="slidenum">
              <a:rPr lang="en-US" smtClean="0"/>
              <a:pPr/>
              <a:t>14</a:t>
            </a:fld>
            <a:endParaRPr lang="en-US" dirty="0"/>
          </a:p>
        </p:txBody>
      </p:sp>
      <p:pic>
        <p:nvPicPr>
          <p:cNvPr id="15" name="Picture 14"/>
          <p:cNvPicPr>
            <a:picLocks noChangeAspect="1"/>
          </p:cNvPicPr>
          <p:nvPr/>
        </p:nvPicPr>
        <p:blipFill>
          <a:blip r:embed="rId2" cstate="print"/>
          <a:stretch>
            <a:fillRect/>
          </a:stretch>
        </p:blipFill>
        <p:spPr>
          <a:xfrm rot="2672752">
            <a:off x="327385" y="3220889"/>
            <a:ext cx="903075" cy="868782"/>
          </a:xfrm>
          <a:prstGeom prst="rect">
            <a:avLst/>
          </a:prstGeom>
        </p:spPr>
      </p:pic>
      <p:sp>
        <p:nvSpPr>
          <p:cNvPr id="16" name="Rounded Rectangle 15"/>
          <p:cNvSpPr/>
          <p:nvPr/>
        </p:nvSpPr>
        <p:spPr>
          <a:xfrm>
            <a:off x="241300" y="2436823"/>
            <a:ext cx="1206500" cy="896925"/>
          </a:xfrm>
          <a:prstGeom prst="roundRect">
            <a:avLst/>
          </a:prstGeom>
          <a:solidFill>
            <a:schemeClr val="bg1">
              <a:lumMod val="85000"/>
            </a:schemeClr>
          </a:solidFill>
          <a:ln>
            <a:solidFill>
              <a:schemeClr val="bg2"/>
            </a:solidFill>
          </a:ln>
          <a:scene3d>
            <a:camera prst="orthographicFront">
              <a:rot lat="3600000" lon="0" rev="0"/>
            </a:camera>
            <a:lightRig rig="threePt" dir="t"/>
          </a:scene3d>
          <a:sp3d prstMaterial="matte">
            <a:bevelT h="635000" prst="hardEdge"/>
            <a:bevelB w="63500" h="635000" prst="hardEdge"/>
            <a:extrusionClr>
              <a:schemeClr val="bg2">
                <a:lumMod val="90000"/>
              </a:schemeClr>
            </a:extrusionClr>
            <a:contourClr>
              <a:schemeClr val="tx2"/>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mj-lt"/>
            </a:endParaRPr>
          </a:p>
        </p:txBody>
      </p:sp>
      <p:sp>
        <p:nvSpPr>
          <p:cNvPr id="17" name="Rounded Rectangle 16"/>
          <p:cNvSpPr/>
          <p:nvPr/>
        </p:nvSpPr>
        <p:spPr>
          <a:xfrm>
            <a:off x="457200" y="2658982"/>
            <a:ext cx="91988" cy="248523"/>
          </a:xfrm>
          <a:prstGeom prst="roundRect">
            <a:avLst/>
          </a:prstGeom>
          <a:solidFill>
            <a:schemeClr val="tx1"/>
          </a:solidFill>
          <a:ln>
            <a:solidFill>
              <a:schemeClr val="tx1"/>
            </a:solidFill>
          </a:ln>
          <a:scene3d>
            <a:camera prst="orthographicFront">
              <a:rot lat="3300000" lon="0" rev="0"/>
            </a:camera>
            <a:lightRig rig="threePt" dir="t"/>
          </a:scene3d>
          <a:sp3d prstMaterial="matte">
            <a:extrusionClr>
              <a:schemeClr val="bg2">
                <a:lumMod val="90000"/>
              </a:schemeClr>
            </a:extrusionClr>
            <a:contourClr>
              <a:schemeClr val="tx2"/>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mj-lt"/>
            </a:endParaRPr>
          </a:p>
        </p:txBody>
      </p:sp>
      <p:sp>
        <p:nvSpPr>
          <p:cNvPr id="18" name="Oval 17"/>
          <p:cNvSpPr/>
          <p:nvPr/>
        </p:nvSpPr>
        <p:spPr>
          <a:xfrm>
            <a:off x="760186" y="2876549"/>
            <a:ext cx="154214" cy="104641"/>
          </a:xfrm>
          <a:prstGeom prst="ellipse">
            <a:avLst/>
          </a:prstGeom>
          <a:solidFill>
            <a:srgbClr val="000000"/>
          </a:solidFill>
          <a:ln>
            <a:solidFill>
              <a:schemeClr val="tx1"/>
            </a:solidFill>
          </a:ln>
          <a:scene3d>
            <a:camera prst="orthographicFront">
              <a:rot lat="3300000" lon="0" rev="0"/>
            </a:camera>
            <a:lightRig rig="threePt" dir="t"/>
          </a:scene3d>
          <a:sp3d prstMaterial="matte">
            <a:extrusionClr>
              <a:schemeClr val="bg2">
                <a:lumMod val="90000"/>
              </a:schemeClr>
            </a:extrusionClr>
            <a:contourClr>
              <a:schemeClr val="tx2"/>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mj-lt"/>
            </a:endParaRPr>
          </a:p>
        </p:txBody>
      </p:sp>
      <p:sp>
        <p:nvSpPr>
          <p:cNvPr id="19" name="Rounded Rectangle 18"/>
          <p:cNvSpPr/>
          <p:nvPr/>
        </p:nvSpPr>
        <p:spPr>
          <a:xfrm>
            <a:off x="1127212" y="2647076"/>
            <a:ext cx="91988" cy="248523"/>
          </a:xfrm>
          <a:prstGeom prst="roundRect">
            <a:avLst/>
          </a:prstGeom>
          <a:solidFill>
            <a:schemeClr val="tx1"/>
          </a:solidFill>
          <a:ln>
            <a:solidFill>
              <a:schemeClr val="tx1"/>
            </a:solidFill>
          </a:ln>
          <a:scene3d>
            <a:camera prst="orthographicFront">
              <a:rot lat="3300000" lon="0" rev="0"/>
            </a:camera>
            <a:lightRig rig="threePt" dir="t"/>
          </a:scene3d>
          <a:sp3d prstMaterial="matte">
            <a:extrusionClr>
              <a:schemeClr val="bg2">
                <a:lumMod val="90000"/>
              </a:schemeClr>
            </a:extrusionClr>
            <a:contourClr>
              <a:schemeClr val="tx2"/>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mj-lt"/>
            </a:endParaRPr>
          </a:p>
        </p:txBody>
      </p:sp>
      <p:pic>
        <p:nvPicPr>
          <p:cNvPr id="20" name="Picture 19" descr="Cassandra_logo.png"/>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52400" y="4148261"/>
            <a:ext cx="3166446" cy="633289"/>
          </a:xfrm>
          <a:prstGeom prst="rect">
            <a:avLst/>
          </a:prstGeom>
        </p:spPr>
      </p:pic>
      <p:sp>
        <p:nvSpPr>
          <p:cNvPr id="21" name="TextBox 20"/>
          <p:cNvSpPr txBox="1"/>
          <p:nvPr/>
        </p:nvSpPr>
        <p:spPr>
          <a:xfrm>
            <a:off x="228600" y="1504950"/>
            <a:ext cx="1132041" cy="677108"/>
          </a:xfrm>
          <a:prstGeom prst="rect">
            <a:avLst/>
          </a:prstGeom>
          <a:noFill/>
        </p:spPr>
        <p:txBody>
          <a:bodyPr wrap="none" rtlCol="0">
            <a:spAutoFit/>
          </a:bodyPr>
          <a:lstStyle/>
          <a:p>
            <a:r>
              <a:rPr lang="en-US" sz="1400" b="1" dirty="0" smtClean="0">
                <a:latin typeface="+mj-lt"/>
              </a:rPr>
              <a:t>DSE Graph</a:t>
            </a:r>
          </a:p>
          <a:p>
            <a:r>
              <a:rPr lang="en-US" sz="1200" dirty="0" smtClean="0">
                <a:latin typeface="+mj-lt"/>
              </a:rPr>
              <a:t>Graph Data</a:t>
            </a:r>
          </a:p>
          <a:p>
            <a:r>
              <a:rPr lang="en-US" sz="1200" dirty="0" smtClean="0">
                <a:latin typeface="+mj-lt"/>
              </a:rPr>
              <a:t>Analytics</a:t>
            </a:r>
            <a:endParaRPr lang="en-US" sz="1200" dirty="0">
              <a:latin typeface="+mj-lt"/>
            </a:endParaRPr>
          </a:p>
        </p:txBody>
      </p:sp>
      <p:pic>
        <p:nvPicPr>
          <p:cNvPr id="22" name="Picture 21"/>
          <p:cNvPicPr>
            <a:picLocks noChangeAspect="1"/>
          </p:cNvPicPr>
          <p:nvPr/>
        </p:nvPicPr>
        <p:blipFill>
          <a:blip r:embed="rId4" cstate="print"/>
          <a:stretch>
            <a:fillRect/>
          </a:stretch>
        </p:blipFill>
        <p:spPr>
          <a:xfrm>
            <a:off x="304800" y="2266950"/>
            <a:ext cx="930778" cy="38151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500" dirty="0" smtClean="0"/>
              <a:t>Pluggable Architecture – Cassandra</a:t>
            </a:r>
            <a:endParaRPr lang="en-US" sz="2500" dirty="0"/>
          </a:p>
        </p:txBody>
      </p:sp>
      <p:sp>
        <p:nvSpPr>
          <p:cNvPr id="3" name="Content Placeholder 2"/>
          <p:cNvSpPr>
            <a:spLocks noGrp="1"/>
          </p:cNvSpPr>
          <p:nvPr>
            <p:ph idx="1"/>
          </p:nvPr>
        </p:nvSpPr>
        <p:spPr/>
        <p:txBody>
          <a:bodyPr/>
          <a:lstStyle/>
          <a:p>
            <a:pPr marL="171450" indent="-171450">
              <a:buFont typeface="Arial"/>
              <a:buChar char="•"/>
            </a:pPr>
            <a:r>
              <a:rPr lang="en-US" dirty="0" smtClean="0">
                <a:solidFill>
                  <a:schemeClr val="accent2"/>
                </a:solidFill>
              </a:rPr>
              <a:t>High performance NoSQL </a:t>
            </a:r>
            <a:r>
              <a:rPr lang="en-US" dirty="0" smtClean="0">
                <a:solidFill>
                  <a:schemeClr val="tx1"/>
                </a:solidFill>
              </a:rPr>
              <a:t>database</a:t>
            </a:r>
          </a:p>
          <a:p>
            <a:pPr marL="171450" indent="-171450">
              <a:buFont typeface="Arial"/>
              <a:buChar char="•"/>
            </a:pPr>
            <a:endParaRPr lang="en-US" b="1" dirty="0" smtClean="0">
              <a:solidFill>
                <a:schemeClr val="tx1"/>
              </a:solidFill>
            </a:endParaRPr>
          </a:p>
          <a:p>
            <a:pPr marL="171450" indent="-171450">
              <a:buFont typeface="Arial"/>
              <a:buChar char="•"/>
            </a:pPr>
            <a:r>
              <a:rPr lang="en-US" dirty="0" smtClean="0">
                <a:solidFill>
                  <a:schemeClr val="accent2"/>
                </a:solidFill>
              </a:rPr>
              <a:t>Flexible schema </a:t>
            </a:r>
            <a:r>
              <a:rPr lang="en-US" dirty="0" smtClean="0">
                <a:solidFill>
                  <a:schemeClr val="tx1"/>
                </a:solidFill>
              </a:rPr>
              <a:t>allows new data attributes to be easily added </a:t>
            </a:r>
            <a:endParaRPr lang="en-US" b="1" dirty="0" smtClean="0">
              <a:solidFill>
                <a:schemeClr val="tx1"/>
              </a:solidFill>
            </a:endParaRPr>
          </a:p>
          <a:p>
            <a:pPr marL="171450" indent="-171450">
              <a:buFont typeface="Arial"/>
              <a:buChar char="•"/>
            </a:pPr>
            <a:endParaRPr lang="en-US" b="1" dirty="0" smtClean="0">
              <a:solidFill>
                <a:schemeClr val="tx1"/>
              </a:solidFill>
            </a:endParaRPr>
          </a:p>
          <a:p>
            <a:pPr marL="171450" indent="-171450">
              <a:buFont typeface="Arial"/>
              <a:buChar char="•"/>
            </a:pPr>
            <a:r>
              <a:rPr lang="en-US" dirty="0" smtClean="0">
                <a:solidFill>
                  <a:schemeClr val="accent2"/>
                </a:solidFill>
              </a:rPr>
              <a:t>Peer-to-Peer, distributed architecture </a:t>
            </a:r>
            <a:r>
              <a:rPr lang="en-US" dirty="0" smtClean="0">
                <a:solidFill>
                  <a:schemeClr val="tx1"/>
                </a:solidFill>
              </a:rPr>
              <a:t>results in no single point of failure – different than traditional databases</a:t>
            </a:r>
          </a:p>
          <a:p>
            <a:pPr marL="171450" indent="-171450">
              <a:buFont typeface="Arial"/>
              <a:buChar char="•"/>
            </a:pPr>
            <a:endParaRPr lang="en-US" dirty="0" smtClean="0">
              <a:solidFill>
                <a:schemeClr val="tx1"/>
              </a:solidFill>
            </a:endParaRPr>
          </a:p>
          <a:p>
            <a:pPr marL="171450" indent="-171450">
              <a:buFont typeface="Arial"/>
              <a:buChar char="•"/>
            </a:pPr>
            <a:r>
              <a:rPr lang="en-US" dirty="0" smtClean="0">
                <a:solidFill>
                  <a:schemeClr val="accent2"/>
                </a:solidFill>
              </a:rPr>
              <a:t>Elastic scalability </a:t>
            </a:r>
            <a:r>
              <a:rPr lang="en-US" dirty="0" smtClean="0">
                <a:solidFill>
                  <a:schemeClr val="tx1"/>
                </a:solidFill>
              </a:rPr>
              <a:t>to add more servers as workload increases</a:t>
            </a:r>
          </a:p>
          <a:p>
            <a:endParaRPr lang="en-US" dirty="0">
              <a:solidFill>
                <a:schemeClr val="tx1"/>
              </a:solidFill>
            </a:endParaRPr>
          </a:p>
        </p:txBody>
      </p:sp>
      <p:sp>
        <p:nvSpPr>
          <p:cNvPr id="4" name="Footer Placeholder 3"/>
          <p:cNvSpPr>
            <a:spLocks noGrp="1"/>
          </p:cNvSpPr>
          <p:nvPr>
            <p:ph type="ftr" sz="quarter" idx="11"/>
          </p:nvPr>
        </p:nvSpPr>
        <p:spPr/>
        <p:txBody>
          <a:bodyPr/>
          <a:lstStyle/>
          <a:p>
            <a:r>
              <a:rPr lang="en-US" smtClean="0"/>
              <a:t>© DataStax, All Rights Reserved.</a:t>
            </a:r>
            <a:endParaRPr lang="en-US" dirty="0"/>
          </a:p>
        </p:txBody>
      </p:sp>
      <p:sp>
        <p:nvSpPr>
          <p:cNvPr id="5" name="Slide Number Placeholder 4"/>
          <p:cNvSpPr>
            <a:spLocks noGrp="1"/>
          </p:cNvSpPr>
          <p:nvPr>
            <p:ph type="sldNum" sz="quarter" idx="12"/>
          </p:nvPr>
        </p:nvSpPr>
        <p:spPr/>
        <p:txBody>
          <a:bodyPr/>
          <a:lstStyle/>
          <a:p>
            <a:fld id="{B10D5614-B734-4280-8F57-1D4947433C97}" type="slidenum">
              <a:rPr lang="en-US" smtClean="0"/>
              <a:pPr/>
              <a:t>15</a:t>
            </a:fld>
            <a:endParaRPr lang="en-US" dirty="0"/>
          </a:p>
        </p:txBody>
      </p:sp>
      <p:pic>
        <p:nvPicPr>
          <p:cNvPr id="6" name="Picture 5" descr="Cassandra_logo.png"/>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2743200" y="3790950"/>
            <a:ext cx="3429000" cy="68580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Blue 1 content slide.PNG"/>
          <p:cNvPicPr>
            <a:picLocks noChangeAspect="1"/>
          </p:cNvPicPr>
          <p:nvPr/>
        </p:nvPicPr>
        <p:blipFill>
          <a:blip r:embed="rId2" cstate="print"/>
          <a:stretch>
            <a:fillRect/>
          </a:stretch>
        </p:blipFill>
        <p:spPr>
          <a:xfrm>
            <a:off x="6537960" y="0"/>
            <a:ext cx="2606040" cy="5143500"/>
          </a:xfrm>
          <a:prstGeom prst="rect">
            <a:avLst/>
          </a:prstGeom>
        </p:spPr>
      </p:pic>
      <p:sp>
        <p:nvSpPr>
          <p:cNvPr id="2" name="Title 1"/>
          <p:cNvSpPr>
            <a:spLocks noGrp="1"/>
          </p:cNvSpPr>
          <p:nvPr>
            <p:ph type="title"/>
          </p:nvPr>
        </p:nvSpPr>
        <p:spPr/>
        <p:txBody>
          <a:bodyPr>
            <a:normAutofit/>
          </a:bodyPr>
          <a:lstStyle/>
          <a:p>
            <a:r>
              <a:rPr lang="en-US" sz="2500" dirty="0" smtClean="0"/>
              <a:t>What our Platform Means to Customers</a:t>
            </a:r>
            <a:endParaRPr lang="en-US" sz="2500" dirty="0"/>
          </a:p>
        </p:txBody>
      </p:sp>
      <p:sp>
        <p:nvSpPr>
          <p:cNvPr id="4" name="Footer Placeholder 3"/>
          <p:cNvSpPr>
            <a:spLocks noGrp="1"/>
          </p:cNvSpPr>
          <p:nvPr>
            <p:ph type="ftr" sz="quarter" idx="11"/>
          </p:nvPr>
        </p:nvSpPr>
        <p:spPr/>
        <p:txBody>
          <a:bodyPr/>
          <a:lstStyle/>
          <a:p>
            <a:r>
              <a:rPr lang="en-US" smtClean="0"/>
              <a:t>© DataStax, All Rights Reserved.</a:t>
            </a:r>
            <a:endParaRPr lang="en-US" dirty="0"/>
          </a:p>
        </p:txBody>
      </p:sp>
      <p:sp>
        <p:nvSpPr>
          <p:cNvPr id="5" name="Slide Number Placeholder 4"/>
          <p:cNvSpPr>
            <a:spLocks noGrp="1"/>
          </p:cNvSpPr>
          <p:nvPr>
            <p:ph type="sldNum" sz="quarter" idx="12"/>
          </p:nvPr>
        </p:nvSpPr>
        <p:spPr/>
        <p:txBody>
          <a:bodyPr/>
          <a:lstStyle/>
          <a:p>
            <a:fld id="{B10D5614-B734-4280-8F57-1D4947433C97}" type="slidenum">
              <a:rPr lang="en-US" smtClean="0"/>
              <a:pPr/>
              <a:t>16</a:t>
            </a:fld>
            <a:endParaRPr lang="en-US" dirty="0"/>
          </a:p>
        </p:txBody>
      </p:sp>
      <p:sp>
        <p:nvSpPr>
          <p:cNvPr id="10" name="Content Placeholder 87"/>
          <p:cNvSpPr txBox="1">
            <a:spLocks/>
          </p:cNvSpPr>
          <p:nvPr/>
        </p:nvSpPr>
        <p:spPr>
          <a:xfrm>
            <a:off x="6629400" y="209550"/>
            <a:ext cx="2362199" cy="4933950"/>
          </a:xfrm>
          <a:prstGeom prst="rect">
            <a:avLst/>
          </a:prstGeom>
        </p:spPr>
        <p:txBody>
          <a:bodyPr>
            <a:normAutofit/>
          </a:bodyPr>
          <a:lstStyle/>
          <a:p>
            <a:pPr>
              <a:lnSpc>
                <a:spcPct val="110000"/>
              </a:lnSpc>
              <a:spcAft>
                <a:spcPts val="1000"/>
              </a:spcAft>
              <a:buClr>
                <a:schemeClr val="bg1"/>
              </a:buClr>
              <a:buSzPct val="100000"/>
              <a:defRPr/>
            </a:pPr>
            <a:r>
              <a:rPr lang="en-US" sz="1400" b="1" dirty="0" smtClean="0">
                <a:solidFill>
                  <a:schemeClr val="bg1"/>
                </a:solidFill>
                <a:latin typeface="+mj-lt"/>
              </a:rPr>
              <a:t>INFRASTRUCTURE</a:t>
            </a:r>
            <a:br>
              <a:rPr lang="en-US" sz="1400" b="1" dirty="0" smtClean="0">
                <a:solidFill>
                  <a:schemeClr val="bg1"/>
                </a:solidFill>
                <a:latin typeface="+mj-lt"/>
              </a:rPr>
            </a:br>
            <a:r>
              <a:rPr lang="en-US" sz="1400" b="1" dirty="0" smtClean="0">
                <a:solidFill>
                  <a:schemeClr val="bg1"/>
                </a:solidFill>
                <a:latin typeface="+mj-lt"/>
              </a:rPr>
              <a:t>IMPROVEMENTS</a:t>
            </a:r>
          </a:p>
          <a:p>
            <a:pPr marL="114300" indent="-114300">
              <a:lnSpc>
                <a:spcPct val="110000"/>
              </a:lnSpc>
              <a:spcAft>
                <a:spcPts val="1000"/>
              </a:spcAft>
              <a:buClr>
                <a:schemeClr val="bg1"/>
              </a:buClr>
              <a:buSzPct val="100000"/>
              <a:buFont typeface="Arial" pitchFamily="34" charset="0"/>
              <a:buChar char="•"/>
              <a:defRPr/>
            </a:pPr>
            <a:r>
              <a:rPr lang="en-US" sz="1400" dirty="0" smtClean="0">
                <a:solidFill>
                  <a:schemeClr val="bg1"/>
                </a:solidFill>
                <a:latin typeface="+mj-lt"/>
              </a:rPr>
              <a:t>20x CPU Speed</a:t>
            </a:r>
          </a:p>
          <a:p>
            <a:pPr marL="114300" indent="-114300">
              <a:lnSpc>
                <a:spcPct val="110000"/>
              </a:lnSpc>
              <a:spcAft>
                <a:spcPts val="1000"/>
              </a:spcAft>
              <a:buClr>
                <a:schemeClr val="bg1"/>
              </a:buClr>
              <a:buSzPct val="100000"/>
              <a:buFont typeface="Arial" pitchFamily="34" charset="0"/>
              <a:buChar char="•"/>
              <a:defRPr/>
            </a:pPr>
            <a:r>
              <a:rPr lang="en-US" sz="1400" dirty="0" smtClean="0">
                <a:solidFill>
                  <a:schemeClr val="bg1"/>
                </a:solidFill>
                <a:latin typeface="+mj-lt"/>
              </a:rPr>
              <a:t>10x Memory</a:t>
            </a:r>
          </a:p>
          <a:p>
            <a:pPr marL="114300" indent="-114300">
              <a:lnSpc>
                <a:spcPct val="110000"/>
              </a:lnSpc>
              <a:spcAft>
                <a:spcPts val="1000"/>
              </a:spcAft>
              <a:buClr>
                <a:schemeClr val="bg1"/>
              </a:buClr>
              <a:buSzPct val="100000"/>
              <a:buFont typeface="Arial" pitchFamily="34" charset="0"/>
              <a:buChar char="•"/>
              <a:defRPr/>
            </a:pPr>
            <a:r>
              <a:rPr lang="en-US" sz="1400" dirty="0" smtClean="0">
                <a:solidFill>
                  <a:schemeClr val="bg1"/>
                </a:solidFill>
                <a:latin typeface="+mj-lt"/>
              </a:rPr>
              <a:t>70x Disk Performance</a:t>
            </a:r>
          </a:p>
          <a:p>
            <a:pPr marL="238125" indent="-238125">
              <a:lnSpc>
                <a:spcPct val="110000"/>
              </a:lnSpc>
              <a:spcAft>
                <a:spcPts val="1000"/>
              </a:spcAft>
              <a:buClr>
                <a:schemeClr val="bg1"/>
              </a:buClr>
              <a:buSzPct val="100000"/>
              <a:buFont typeface="Arial" pitchFamily="34" charset="0"/>
              <a:buChar char="•"/>
              <a:defRPr/>
            </a:pPr>
            <a:endParaRPr lang="en-US" sz="1400" b="1" dirty="0" smtClean="0">
              <a:solidFill>
                <a:schemeClr val="bg1"/>
              </a:solidFill>
              <a:latin typeface="+mj-lt"/>
            </a:endParaRPr>
          </a:p>
          <a:p>
            <a:pPr marL="238125" indent="-238125">
              <a:lnSpc>
                <a:spcPct val="110000"/>
              </a:lnSpc>
              <a:spcAft>
                <a:spcPts val="1000"/>
              </a:spcAft>
              <a:buClr>
                <a:schemeClr val="bg1"/>
              </a:buClr>
              <a:buSzPct val="100000"/>
              <a:buFont typeface="Arial" pitchFamily="34" charset="0"/>
              <a:buChar char="•"/>
              <a:defRPr/>
            </a:pPr>
            <a:endParaRPr lang="en-US" sz="1400" b="1" dirty="0" smtClean="0">
              <a:solidFill>
                <a:schemeClr val="bg1"/>
              </a:solidFill>
              <a:latin typeface="+mj-lt"/>
            </a:endParaRPr>
          </a:p>
          <a:p>
            <a:pPr marL="238125" indent="-238125">
              <a:lnSpc>
                <a:spcPct val="110000"/>
              </a:lnSpc>
              <a:spcAft>
                <a:spcPts val="1000"/>
              </a:spcAft>
              <a:buClr>
                <a:schemeClr val="bg1"/>
              </a:buClr>
              <a:buSzPct val="100000"/>
              <a:defRPr/>
            </a:pPr>
            <a:endParaRPr lang="en-US" sz="1400" b="1" dirty="0" smtClean="0">
              <a:solidFill>
                <a:schemeClr val="bg1"/>
              </a:solidFill>
              <a:latin typeface="+mj-lt"/>
            </a:endParaRPr>
          </a:p>
          <a:p>
            <a:r>
              <a:rPr lang="en-US" sz="1400" b="1" dirty="0" smtClean="0">
                <a:solidFill>
                  <a:srgbClr val="FFFFFF"/>
                </a:solidFill>
                <a:latin typeface="+mj-lt"/>
                <a:cs typeface="Arial" panose="020B0604020202020204" pitchFamily="34" charset="0"/>
              </a:rPr>
              <a:t>ALL RUNNING ON</a:t>
            </a:r>
          </a:p>
          <a:p>
            <a:r>
              <a:rPr lang="en-US" sz="1400" dirty="0" smtClean="0">
                <a:solidFill>
                  <a:srgbClr val="FFFFFF"/>
                </a:solidFill>
                <a:latin typeface="+mj-lt"/>
                <a:cs typeface="Arial" panose="020B0604020202020204" pitchFamily="34" charset="0"/>
              </a:rPr>
              <a:t>Cassandra database framework has been adopted by companies running some of the world’s largest and most sophisticated real-time analytics</a:t>
            </a:r>
          </a:p>
          <a:p>
            <a:pPr marL="238125" marR="0" lvl="0" indent="-238125" algn="l" defTabSz="914400" rtl="0" eaLnBrk="1" fontAlgn="auto" latinLnBrk="0" hangingPunct="1">
              <a:lnSpc>
                <a:spcPct val="110000"/>
              </a:lnSpc>
              <a:spcBef>
                <a:spcPts val="0"/>
              </a:spcBef>
              <a:spcAft>
                <a:spcPts val="1000"/>
              </a:spcAft>
              <a:buClr>
                <a:srgbClr val="768792">
                  <a:lumMod val="75000"/>
                </a:srgbClr>
              </a:buClr>
              <a:buSzPct val="120000"/>
              <a:buFont typeface="Arial" panose="020B0604020202020204" pitchFamily="34" charset="0"/>
              <a:buChar char="•"/>
              <a:tabLst/>
              <a:defRPr/>
            </a:pPr>
            <a:endParaRPr kumimoji="0" lang="en-US" sz="1800" b="0" i="0" u="none" strike="noStrike" kern="1200" cap="none" spc="0" normalizeH="0" baseline="0" noProof="0" dirty="0">
              <a:ln>
                <a:noFill/>
              </a:ln>
              <a:solidFill>
                <a:schemeClr val="tx1"/>
              </a:solidFill>
              <a:effectLst/>
              <a:uLnTx/>
              <a:uFillTx/>
              <a:latin typeface="Arial" panose="020B0604020202020204" pitchFamily="34" charset="0"/>
              <a:ea typeface="+mn-ea"/>
              <a:cs typeface="Arial" panose="020B0604020202020204" pitchFamily="34" charset="0"/>
            </a:endParaRPr>
          </a:p>
        </p:txBody>
      </p:sp>
      <p:sp>
        <p:nvSpPr>
          <p:cNvPr id="11" name="TextBox 10"/>
          <p:cNvSpPr txBox="1"/>
          <p:nvPr/>
        </p:nvSpPr>
        <p:spPr>
          <a:xfrm>
            <a:off x="286652" y="1712578"/>
            <a:ext cx="1333243" cy="338554"/>
          </a:xfrm>
          <a:prstGeom prst="rect">
            <a:avLst/>
          </a:prstGeom>
          <a:noFill/>
        </p:spPr>
        <p:txBody>
          <a:bodyPr wrap="square" rtlCol="0">
            <a:spAutoFit/>
          </a:bodyPr>
          <a:lstStyle/>
          <a:p>
            <a:pPr algn="ctr"/>
            <a:r>
              <a:rPr lang="en-US" sz="1600" dirty="0" smtClean="0">
                <a:solidFill>
                  <a:srgbClr val="333F48"/>
                </a:solidFill>
                <a:latin typeface="+mj-lt"/>
              </a:rPr>
              <a:t>Data</a:t>
            </a:r>
            <a:endParaRPr lang="en-US" sz="1600" dirty="0">
              <a:solidFill>
                <a:srgbClr val="333F48"/>
              </a:solidFill>
              <a:latin typeface="+mj-lt"/>
            </a:endParaRPr>
          </a:p>
        </p:txBody>
      </p:sp>
      <p:sp>
        <p:nvSpPr>
          <p:cNvPr id="12" name="TextBox 11"/>
          <p:cNvSpPr txBox="1"/>
          <p:nvPr/>
        </p:nvSpPr>
        <p:spPr>
          <a:xfrm>
            <a:off x="2523515" y="1733550"/>
            <a:ext cx="1360618" cy="338554"/>
          </a:xfrm>
          <a:prstGeom prst="rect">
            <a:avLst/>
          </a:prstGeom>
          <a:noFill/>
        </p:spPr>
        <p:txBody>
          <a:bodyPr wrap="square" rtlCol="0">
            <a:spAutoFit/>
          </a:bodyPr>
          <a:lstStyle/>
          <a:p>
            <a:pPr algn="ctr"/>
            <a:r>
              <a:rPr lang="en-US" sz="1600" dirty="0">
                <a:solidFill>
                  <a:srgbClr val="333F48"/>
                </a:solidFill>
                <a:latin typeface="+mj-lt"/>
              </a:rPr>
              <a:t>Insights</a:t>
            </a:r>
          </a:p>
        </p:txBody>
      </p:sp>
      <p:sp>
        <p:nvSpPr>
          <p:cNvPr id="13" name="TextBox 12"/>
          <p:cNvSpPr txBox="1"/>
          <p:nvPr/>
        </p:nvSpPr>
        <p:spPr>
          <a:xfrm>
            <a:off x="4722333" y="1733550"/>
            <a:ext cx="1400432" cy="338554"/>
          </a:xfrm>
          <a:prstGeom prst="rect">
            <a:avLst/>
          </a:prstGeom>
          <a:noFill/>
        </p:spPr>
        <p:txBody>
          <a:bodyPr wrap="square" rtlCol="0">
            <a:spAutoFit/>
          </a:bodyPr>
          <a:lstStyle/>
          <a:p>
            <a:pPr algn="ctr"/>
            <a:r>
              <a:rPr lang="en-US" sz="1600" dirty="0">
                <a:solidFill>
                  <a:srgbClr val="333F48"/>
                </a:solidFill>
                <a:latin typeface="+mj-lt"/>
              </a:rPr>
              <a:t>Action</a:t>
            </a:r>
          </a:p>
        </p:txBody>
      </p:sp>
      <p:pic>
        <p:nvPicPr>
          <p:cNvPr id="15" name="Picture 14"/>
          <p:cNvPicPr>
            <a:picLocks noChangeAspect="1"/>
          </p:cNvPicPr>
          <p:nvPr/>
        </p:nvPicPr>
        <p:blipFill>
          <a:blip r:embed="rId3" cstate="print"/>
          <a:stretch>
            <a:fillRect/>
          </a:stretch>
        </p:blipFill>
        <p:spPr>
          <a:xfrm>
            <a:off x="378933" y="742950"/>
            <a:ext cx="1143000" cy="1143000"/>
          </a:xfrm>
          <a:prstGeom prst="rect">
            <a:avLst/>
          </a:prstGeom>
        </p:spPr>
      </p:pic>
      <p:pic>
        <p:nvPicPr>
          <p:cNvPr id="16" name="Picture 15"/>
          <p:cNvPicPr>
            <a:picLocks noChangeAspect="1"/>
          </p:cNvPicPr>
          <p:nvPr/>
        </p:nvPicPr>
        <p:blipFill>
          <a:blip r:embed="rId4" cstate="print"/>
          <a:stretch>
            <a:fillRect/>
          </a:stretch>
        </p:blipFill>
        <p:spPr>
          <a:xfrm>
            <a:off x="2588733" y="742950"/>
            <a:ext cx="1143000" cy="1143000"/>
          </a:xfrm>
          <a:prstGeom prst="rect">
            <a:avLst/>
          </a:prstGeom>
        </p:spPr>
      </p:pic>
      <p:pic>
        <p:nvPicPr>
          <p:cNvPr id="17" name="Picture 16"/>
          <p:cNvPicPr>
            <a:picLocks noChangeAspect="1"/>
          </p:cNvPicPr>
          <p:nvPr/>
        </p:nvPicPr>
        <p:blipFill>
          <a:blip r:embed="rId5" cstate="print"/>
          <a:stretch>
            <a:fillRect/>
          </a:stretch>
        </p:blipFill>
        <p:spPr>
          <a:xfrm>
            <a:off x="4817333" y="742950"/>
            <a:ext cx="1200400" cy="1200400"/>
          </a:xfrm>
          <a:prstGeom prst="rect">
            <a:avLst/>
          </a:prstGeom>
        </p:spPr>
      </p:pic>
      <p:sp>
        <p:nvSpPr>
          <p:cNvPr id="18" name="Right Arrow 17"/>
          <p:cNvSpPr/>
          <p:nvPr/>
        </p:nvSpPr>
        <p:spPr>
          <a:xfrm>
            <a:off x="1826733" y="1211036"/>
            <a:ext cx="510639" cy="522514"/>
          </a:xfrm>
          <a:prstGeom prst="rightArrow">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mj-lt"/>
            </a:endParaRPr>
          </a:p>
        </p:txBody>
      </p:sp>
      <p:sp>
        <p:nvSpPr>
          <p:cNvPr id="19" name="Right Arrow 18"/>
          <p:cNvSpPr/>
          <p:nvPr/>
        </p:nvSpPr>
        <p:spPr>
          <a:xfrm>
            <a:off x="4036533" y="1211036"/>
            <a:ext cx="510639" cy="522514"/>
          </a:xfrm>
          <a:prstGeom prst="rightArrow">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mj-lt"/>
            </a:endParaRPr>
          </a:p>
        </p:txBody>
      </p:sp>
      <p:sp>
        <p:nvSpPr>
          <p:cNvPr id="20" name="TextBox 19"/>
          <p:cNvSpPr txBox="1"/>
          <p:nvPr/>
        </p:nvSpPr>
        <p:spPr>
          <a:xfrm>
            <a:off x="302733" y="2133424"/>
            <a:ext cx="1447800" cy="1200326"/>
          </a:xfrm>
          <a:prstGeom prst="rect">
            <a:avLst/>
          </a:prstGeom>
          <a:noFill/>
          <a:ln w="19050">
            <a:solidFill>
              <a:schemeClr val="accent1"/>
            </a:solidFill>
          </a:ln>
        </p:spPr>
        <p:txBody>
          <a:bodyPr wrap="square" lIns="91436" tIns="45718" rIns="91436" bIns="45718" rtlCol="0">
            <a:spAutoFit/>
          </a:bodyPr>
          <a:lstStyle/>
          <a:p>
            <a:pPr marL="114300" indent="-114300" defTabSz="685783">
              <a:buFont typeface="Arial"/>
              <a:buChar char="•"/>
            </a:pPr>
            <a:r>
              <a:rPr lang="en-US" sz="900" dirty="0">
                <a:solidFill>
                  <a:srgbClr val="333F48"/>
                </a:solidFill>
                <a:latin typeface="Arial"/>
              </a:rPr>
              <a:t>Maintenance history</a:t>
            </a:r>
          </a:p>
          <a:p>
            <a:pPr marL="114300" indent="-114300" defTabSz="685783">
              <a:buFont typeface="Arial"/>
              <a:buChar char="•"/>
            </a:pPr>
            <a:r>
              <a:rPr lang="en-US" sz="900" dirty="0">
                <a:solidFill>
                  <a:srgbClr val="333F48"/>
                </a:solidFill>
                <a:latin typeface="Arial"/>
              </a:rPr>
              <a:t>Fuel purchases</a:t>
            </a:r>
          </a:p>
          <a:p>
            <a:pPr marL="114300" indent="-114300" defTabSz="685783">
              <a:buFont typeface="Arial"/>
              <a:buChar char="•"/>
            </a:pPr>
            <a:r>
              <a:rPr lang="en-US" sz="900" dirty="0">
                <a:solidFill>
                  <a:srgbClr val="333F48"/>
                </a:solidFill>
                <a:latin typeface="Arial"/>
              </a:rPr>
              <a:t>Miles driven</a:t>
            </a:r>
          </a:p>
          <a:p>
            <a:pPr marL="114300" indent="-114300" defTabSz="685783">
              <a:buFont typeface="Arial"/>
              <a:buChar char="•"/>
            </a:pPr>
            <a:r>
              <a:rPr lang="en-US" sz="900" dirty="0">
                <a:solidFill>
                  <a:srgbClr val="333F48"/>
                </a:solidFill>
                <a:latin typeface="Arial"/>
              </a:rPr>
              <a:t>GPS location</a:t>
            </a:r>
          </a:p>
          <a:p>
            <a:pPr marL="114300" indent="-114300" defTabSz="685783">
              <a:buFont typeface="Arial"/>
              <a:buChar char="•"/>
            </a:pPr>
            <a:r>
              <a:rPr lang="en-US" sz="900" dirty="0">
                <a:solidFill>
                  <a:srgbClr val="333F48"/>
                </a:solidFill>
                <a:latin typeface="Arial"/>
              </a:rPr>
              <a:t>Points of Interest</a:t>
            </a:r>
          </a:p>
          <a:p>
            <a:pPr marL="114300" indent="-114300" defTabSz="685783">
              <a:buFont typeface="Arial"/>
              <a:buChar char="•"/>
            </a:pPr>
            <a:r>
              <a:rPr lang="en-US" sz="900" dirty="0">
                <a:solidFill>
                  <a:srgbClr val="333F48"/>
                </a:solidFill>
                <a:latin typeface="Arial"/>
              </a:rPr>
              <a:t>Weather</a:t>
            </a:r>
          </a:p>
          <a:p>
            <a:pPr marL="114300" indent="-114300" defTabSz="685783">
              <a:buFont typeface="Arial"/>
              <a:buChar char="•"/>
            </a:pPr>
            <a:r>
              <a:rPr lang="en-US" sz="900" dirty="0">
                <a:solidFill>
                  <a:srgbClr val="333F48"/>
                </a:solidFill>
                <a:latin typeface="Arial"/>
              </a:rPr>
              <a:t>Traffic</a:t>
            </a:r>
          </a:p>
          <a:p>
            <a:pPr marL="114300" indent="-114300" defTabSz="685783">
              <a:buFont typeface="Arial"/>
              <a:buChar char="•"/>
            </a:pPr>
            <a:r>
              <a:rPr lang="en-US" sz="900" dirty="0">
                <a:solidFill>
                  <a:srgbClr val="333F48"/>
                </a:solidFill>
                <a:latin typeface="Arial"/>
              </a:rPr>
              <a:t>Online repair reviews</a:t>
            </a:r>
          </a:p>
        </p:txBody>
      </p:sp>
      <p:sp>
        <p:nvSpPr>
          <p:cNvPr id="21" name="TextBox 20"/>
          <p:cNvSpPr txBox="1"/>
          <p:nvPr/>
        </p:nvSpPr>
        <p:spPr>
          <a:xfrm>
            <a:off x="2383365" y="2133424"/>
            <a:ext cx="1653168" cy="1200326"/>
          </a:xfrm>
          <a:prstGeom prst="rect">
            <a:avLst/>
          </a:prstGeom>
          <a:noFill/>
          <a:ln w="19050">
            <a:solidFill>
              <a:schemeClr val="accent1"/>
            </a:solidFill>
          </a:ln>
        </p:spPr>
        <p:txBody>
          <a:bodyPr wrap="square" lIns="91436" tIns="45718" rIns="91436" bIns="45718" rtlCol="0">
            <a:spAutoFit/>
          </a:bodyPr>
          <a:lstStyle/>
          <a:p>
            <a:pPr marL="114300" indent="-114300" defTabSz="685783">
              <a:buFont typeface="Arial"/>
              <a:buChar char="•"/>
            </a:pPr>
            <a:r>
              <a:rPr lang="en-US" sz="900" dirty="0">
                <a:solidFill>
                  <a:srgbClr val="333F48"/>
                </a:solidFill>
                <a:latin typeface="Arial"/>
              </a:rPr>
              <a:t>Fuel price geo-indexing</a:t>
            </a:r>
          </a:p>
          <a:p>
            <a:pPr marL="114300" indent="-114300" defTabSz="685783">
              <a:buFont typeface="Arial"/>
              <a:buChar char="•"/>
            </a:pPr>
            <a:r>
              <a:rPr lang="en-US" sz="900" dirty="0">
                <a:solidFill>
                  <a:srgbClr val="333F48"/>
                </a:solidFill>
                <a:latin typeface="Arial"/>
              </a:rPr>
              <a:t>Predict Operating Costs</a:t>
            </a:r>
          </a:p>
          <a:p>
            <a:pPr marL="114300" indent="-114300" defTabSz="685783">
              <a:buFont typeface="Arial"/>
              <a:buChar char="•"/>
            </a:pPr>
            <a:r>
              <a:rPr lang="en-US" sz="900" dirty="0">
                <a:solidFill>
                  <a:srgbClr val="333F48"/>
                </a:solidFill>
                <a:latin typeface="Arial"/>
              </a:rPr>
              <a:t>Fraud Detection</a:t>
            </a:r>
          </a:p>
          <a:p>
            <a:pPr marL="114300" indent="-114300" defTabSz="685783">
              <a:buFont typeface="Arial"/>
              <a:buChar char="•"/>
            </a:pPr>
            <a:r>
              <a:rPr lang="en-US" sz="900" dirty="0">
                <a:solidFill>
                  <a:srgbClr val="333F48"/>
                </a:solidFill>
                <a:latin typeface="Arial"/>
              </a:rPr>
              <a:t>Business Rule Exceptions</a:t>
            </a:r>
          </a:p>
          <a:p>
            <a:pPr marL="114300" indent="-114300" defTabSz="685783">
              <a:buFont typeface="Arial"/>
              <a:buChar char="•"/>
            </a:pPr>
            <a:r>
              <a:rPr lang="en-US" sz="900" dirty="0">
                <a:solidFill>
                  <a:srgbClr val="333F48"/>
                </a:solidFill>
                <a:latin typeface="Arial"/>
              </a:rPr>
              <a:t>Accident Predictors</a:t>
            </a:r>
          </a:p>
          <a:p>
            <a:pPr marL="114300" indent="-114300" defTabSz="685783">
              <a:buFont typeface="Arial"/>
              <a:buChar char="•"/>
            </a:pPr>
            <a:r>
              <a:rPr lang="en-US" sz="900" dirty="0">
                <a:solidFill>
                  <a:srgbClr val="333F48"/>
                </a:solidFill>
                <a:latin typeface="Arial"/>
              </a:rPr>
              <a:t>Optimal Replacement</a:t>
            </a:r>
          </a:p>
          <a:p>
            <a:pPr marL="114300" indent="-114300" defTabSz="685783">
              <a:buFont typeface="Arial"/>
              <a:buChar char="•"/>
            </a:pPr>
            <a:r>
              <a:rPr lang="en-US" sz="900" dirty="0">
                <a:solidFill>
                  <a:srgbClr val="333F48"/>
                </a:solidFill>
                <a:latin typeface="Arial"/>
              </a:rPr>
              <a:t>High risk DTC codes</a:t>
            </a:r>
          </a:p>
          <a:p>
            <a:pPr marL="114300" indent="-114300" defTabSz="685783">
              <a:buFont typeface="Arial"/>
              <a:buChar char="•"/>
            </a:pPr>
            <a:r>
              <a:rPr lang="en-US" sz="900" dirty="0">
                <a:solidFill>
                  <a:srgbClr val="333F48"/>
                </a:solidFill>
                <a:latin typeface="Arial"/>
              </a:rPr>
              <a:t>Repair sentiment analysis</a:t>
            </a:r>
          </a:p>
        </p:txBody>
      </p:sp>
      <p:sp>
        <p:nvSpPr>
          <p:cNvPr id="22" name="TextBox 21"/>
          <p:cNvSpPr txBox="1"/>
          <p:nvPr/>
        </p:nvSpPr>
        <p:spPr>
          <a:xfrm>
            <a:off x="4646133" y="2133425"/>
            <a:ext cx="1602267" cy="1200325"/>
          </a:xfrm>
          <a:prstGeom prst="rect">
            <a:avLst/>
          </a:prstGeom>
          <a:noFill/>
          <a:ln w="19050">
            <a:solidFill>
              <a:schemeClr val="accent1"/>
            </a:solidFill>
          </a:ln>
        </p:spPr>
        <p:txBody>
          <a:bodyPr wrap="square" lIns="91436" tIns="45718" rIns="91436" bIns="45718" rtlCol="0">
            <a:spAutoFit/>
          </a:bodyPr>
          <a:lstStyle/>
          <a:p>
            <a:pPr marL="114300" indent="-114300" defTabSz="685783">
              <a:buFont typeface="Arial"/>
              <a:buChar char="•"/>
            </a:pPr>
            <a:r>
              <a:rPr lang="en-US" sz="900" dirty="0">
                <a:solidFill>
                  <a:srgbClr val="333F48"/>
                </a:solidFill>
                <a:latin typeface="Arial"/>
              </a:rPr>
              <a:t>Vehicle Replacement Schedule</a:t>
            </a:r>
          </a:p>
          <a:p>
            <a:pPr marL="114300" indent="-114300" defTabSz="685783">
              <a:buFont typeface="Arial"/>
              <a:buChar char="•"/>
            </a:pPr>
            <a:r>
              <a:rPr lang="en-US" sz="900" dirty="0">
                <a:solidFill>
                  <a:srgbClr val="333F48"/>
                </a:solidFill>
                <a:latin typeface="Arial"/>
              </a:rPr>
              <a:t>Fraud actions</a:t>
            </a:r>
          </a:p>
          <a:p>
            <a:pPr marL="114300" indent="-114300" defTabSz="685783">
              <a:buFont typeface="Arial"/>
              <a:buChar char="•"/>
            </a:pPr>
            <a:r>
              <a:rPr lang="en-US" sz="900" dirty="0">
                <a:solidFill>
                  <a:srgbClr val="333F48"/>
                </a:solidFill>
                <a:latin typeface="Arial"/>
              </a:rPr>
              <a:t>Safe driving interventions</a:t>
            </a:r>
          </a:p>
          <a:p>
            <a:pPr marL="114300" indent="-114300" defTabSz="685783">
              <a:buFont typeface="Arial"/>
              <a:buChar char="•"/>
            </a:pPr>
            <a:r>
              <a:rPr lang="en-US" sz="900" dirty="0">
                <a:solidFill>
                  <a:srgbClr val="333F48"/>
                </a:solidFill>
                <a:latin typeface="Arial"/>
              </a:rPr>
              <a:t>Non-standard maintenance schedule</a:t>
            </a:r>
          </a:p>
          <a:p>
            <a:pPr marL="114300" indent="-114300" defTabSz="685783">
              <a:buFont typeface="Arial"/>
              <a:buChar char="•"/>
            </a:pPr>
            <a:r>
              <a:rPr lang="en-US" sz="900" dirty="0">
                <a:solidFill>
                  <a:srgbClr val="333F48"/>
                </a:solidFill>
                <a:latin typeface="Arial"/>
              </a:rPr>
              <a:t>Recommend fueling and maintenance facilities</a:t>
            </a:r>
          </a:p>
        </p:txBody>
      </p:sp>
      <p:pic>
        <p:nvPicPr>
          <p:cNvPr id="23" name="Picture 22" descr="Logos_cloud.jpg"/>
          <p:cNvPicPr>
            <a:picLocks noChangeAspect="1"/>
          </p:cNvPicPr>
          <p:nvPr/>
        </p:nvPicPr>
        <p:blipFill rotWithShape="1">
          <a:blip r:embed="rId6" cstate="email">
            <a:extLst>
              <a:ext uri="{28A0092B-C50C-407E-A947-70E740481C1C}">
                <a14:useLocalDpi xmlns:a14="http://schemas.microsoft.com/office/drawing/2010/main" val="0"/>
              </a:ext>
            </a:extLst>
          </a:blip>
          <a:srcRect t="23146" b="27647"/>
          <a:stretch/>
        </p:blipFill>
        <p:spPr>
          <a:xfrm>
            <a:off x="437825" y="3356146"/>
            <a:ext cx="2914975" cy="1120604"/>
          </a:xfrm>
          <a:prstGeom prst="rect">
            <a:avLst/>
          </a:prstGeom>
        </p:spPr>
      </p:pic>
      <p:pic>
        <p:nvPicPr>
          <p:cNvPr id="24" name="Picture 23" descr="Cassandra_logo.png"/>
          <p:cNvPicPr>
            <a:picLocks noChangeAspect="1"/>
          </p:cNvPicPr>
          <p:nvPr/>
        </p:nvPicPr>
        <p:blipFill>
          <a:blip r:embed="rId7" cstate="email">
            <a:extLst>
              <a:ext uri="{28A0092B-C50C-407E-A947-70E740481C1C}">
                <a14:useLocalDpi xmlns:a14="http://schemas.microsoft.com/office/drawing/2010/main" val="0"/>
              </a:ext>
            </a:extLst>
          </a:blip>
          <a:stretch>
            <a:fillRect/>
          </a:stretch>
        </p:blipFill>
        <p:spPr>
          <a:xfrm>
            <a:off x="3352800" y="3712186"/>
            <a:ext cx="2679822" cy="535964"/>
          </a:xfrm>
          <a:prstGeom prst="rect">
            <a:avLst/>
          </a:prstGeom>
        </p:spPr>
      </p:pic>
      <p:sp>
        <p:nvSpPr>
          <p:cNvPr id="25" name="TextBox 24"/>
          <p:cNvSpPr txBox="1"/>
          <p:nvPr/>
        </p:nvSpPr>
        <p:spPr>
          <a:xfrm>
            <a:off x="152400" y="4500086"/>
            <a:ext cx="6324600" cy="738664"/>
          </a:xfrm>
          <a:prstGeom prst="rect">
            <a:avLst/>
          </a:prstGeom>
          <a:noFill/>
        </p:spPr>
        <p:txBody>
          <a:bodyPr wrap="square" rtlCol="0">
            <a:spAutoFit/>
          </a:bodyPr>
          <a:lstStyle/>
          <a:p>
            <a:pPr algn="ctr"/>
            <a:r>
              <a:rPr lang="en-US" sz="1200" b="1" dirty="0">
                <a:solidFill>
                  <a:schemeClr val="accent1"/>
                </a:solidFill>
                <a:latin typeface="+mj-lt"/>
              </a:rPr>
              <a:t>Sifting through the </a:t>
            </a:r>
            <a:r>
              <a:rPr lang="en-US" sz="1200" b="1" dirty="0" smtClean="0">
                <a:solidFill>
                  <a:schemeClr val="accent1"/>
                </a:solidFill>
                <a:latin typeface="+mj-lt"/>
              </a:rPr>
              <a:t>data </a:t>
            </a:r>
            <a:r>
              <a:rPr lang="en-US" sz="1200" b="1" dirty="0">
                <a:solidFill>
                  <a:schemeClr val="accent1"/>
                </a:solidFill>
                <a:latin typeface="+mj-lt"/>
              </a:rPr>
              <a:t>“noise” </a:t>
            </a:r>
            <a:r>
              <a:rPr lang="en-US" sz="1200" dirty="0">
                <a:solidFill>
                  <a:schemeClr val="accent1"/>
                </a:solidFill>
                <a:latin typeface="+mj-lt"/>
              </a:rPr>
              <a:t>must be as fast as possible </a:t>
            </a:r>
            <a:br>
              <a:rPr lang="en-US" sz="1200" dirty="0">
                <a:solidFill>
                  <a:schemeClr val="accent1"/>
                </a:solidFill>
                <a:latin typeface="+mj-lt"/>
              </a:rPr>
            </a:br>
            <a:r>
              <a:rPr lang="en-US" sz="1200" dirty="0">
                <a:solidFill>
                  <a:schemeClr val="accent1"/>
                </a:solidFill>
                <a:latin typeface="+mj-lt"/>
              </a:rPr>
              <a:t>in order to </a:t>
            </a:r>
            <a:r>
              <a:rPr lang="en-US" sz="1200" b="1" dirty="0">
                <a:solidFill>
                  <a:schemeClr val="accent1"/>
                </a:solidFill>
                <a:latin typeface="+mj-lt"/>
              </a:rPr>
              <a:t>create actionable recommendations</a:t>
            </a:r>
          </a:p>
          <a:p>
            <a:pPr algn="ctr"/>
            <a:endParaRPr lang="en-US" b="1" dirty="0">
              <a:solidFill>
                <a:srgbClr val="326295"/>
              </a:solidFill>
              <a:latin typeface="Helvetica LT Pro"/>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latin typeface="Arial"/>
                <a:cs typeface="Arial"/>
              </a:rPr>
              <a:t>Our Journey</a:t>
            </a:r>
            <a:endParaRPr lang="en-US" dirty="0">
              <a:latin typeface="Arial"/>
              <a:cs typeface="Arial"/>
            </a:endParaRPr>
          </a:p>
        </p:txBody>
      </p:sp>
    </p:spTree>
    <p:extLst>
      <p:ext uri="{BB962C8B-B14F-4D97-AF65-F5344CB8AC3E}">
        <p14:creationId xmlns:p14="http://schemas.microsoft.com/office/powerpoint/2010/main" val="803494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500" dirty="0" smtClean="0"/>
              <a:t>Journey to Build a Unified BI and Analytics Platform</a:t>
            </a:r>
            <a:endParaRPr lang="en-US" sz="2500" dirty="0"/>
          </a:p>
        </p:txBody>
      </p:sp>
      <p:sp>
        <p:nvSpPr>
          <p:cNvPr id="3" name="Content Placeholder 2"/>
          <p:cNvSpPr>
            <a:spLocks noGrp="1"/>
          </p:cNvSpPr>
          <p:nvPr>
            <p:ph idx="1"/>
          </p:nvPr>
        </p:nvSpPr>
        <p:spPr/>
        <p:txBody>
          <a:bodyPr/>
          <a:lstStyle/>
          <a:p>
            <a:pPr marL="171450" lvl="0" indent="-171450">
              <a:buFont typeface="Arial" pitchFamily="34" charset="0"/>
              <a:buChar char="•"/>
            </a:pPr>
            <a:r>
              <a:rPr lang="en-US" sz="1600" dirty="0" smtClean="0">
                <a:solidFill>
                  <a:schemeClr val="tx1"/>
                </a:solidFill>
              </a:rPr>
              <a:t>Creating flexible data models that work for both BI and analytics</a:t>
            </a:r>
          </a:p>
          <a:p>
            <a:pPr marL="171450" lvl="0" indent="-171450">
              <a:buFont typeface="Arial" pitchFamily="34" charset="0"/>
              <a:buChar char="•"/>
            </a:pPr>
            <a:endParaRPr lang="en-US" sz="1600" dirty="0" smtClean="0">
              <a:solidFill>
                <a:schemeClr val="tx1"/>
              </a:solidFill>
            </a:endParaRPr>
          </a:p>
          <a:p>
            <a:pPr marL="171450" lvl="0" indent="-171450">
              <a:buFont typeface="Arial" pitchFamily="34" charset="0"/>
              <a:buChar char="•"/>
            </a:pPr>
            <a:r>
              <a:rPr lang="en-US" sz="1600" dirty="0" smtClean="0">
                <a:solidFill>
                  <a:schemeClr val="tx1"/>
                </a:solidFill>
              </a:rPr>
              <a:t>Achieving high concurrency and low latency required for enterprise reporting platforms</a:t>
            </a:r>
          </a:p>
          <a:p>
            <a:pPr marL="171450" lvl="0" indent="-171450">
              <a:buFont typeface="Arial" pitchFamily="34" charset="0"/>
              <a:buChar char="•"/>
            </a:pPr>
            <a:endParaRPr lang="en-US" sz="1600" dirty="0" smtClean="0">
              <a:solidFill>
                <a:schemeClr val="tx1"/>
              </a:solidFill>
            </a:endParaRPr>
          </a:p>
          <a:p>
            <a:pPr marL="171450" lvl="0" indent="-171450">
              <a:buFont typeface="Arial" pitchFamily="34" charset="0"/>
              <a:buChar char="•"/>
            </a:pPr>
            <a:r>
              <a:rPr lang="en-US" sz="1600" dirty="0" smtClean="0">
                <a:solidFill>
                  <a:schemeClr val="tx1"/>
                </a:solidFill>
              </a:rPr>
              <a:t>Optimizing software installation and configuration for performance</a:t>
            </a:r>
          </a:p>
          <a:p>
            <a:pPr marL="171450" lvl="0" indent="-171450">
              <a:buFont typeface="Arial" pitchFamily="34" charset="0"/>
              <a:buChar char="•"/>
            </a:pPr>
            <a:endParaRPr lang="en-US" sz="1600" dirty="0" smtClean="0">
              <a:solidFill>
                <a:schemeClr val="tx1"/>
              </a:solidFill>
            </a:endParaRPr>
          </a:p>
          <a:p>
            <a:pPr marL="171450" lvl="0" indent="-171450">
              <a:buFont typeface="Arial" pitchFamily="34" charset="0"/>
              <a:buChar char="•"/>
            </a:pPr>
            <a:r>
              <a:rPr lang="en-US" sz="1600" dirty="0" smtClean="0">
                <a:solidFill>
                  <a:schemeClr val="tx1"/>
                </a:solidFill>
              </a:rPr>
              <a:t>Workload management</a:t>
            </a:r>
          </a:p>
          <a:p>
            <a:endParaRPr lang="en-US" dirty="0"/>
          </a:p>
        </p:txBody>
      </p:sp>
      <p:sp>
        <p:nvSpPr>
          <p:cNvPr id="4" name="Footer Placeholder 3"/>
          <p:cNvSpPr>
            <a:spLocks noGrp="1"/>
          </p:cNvSpPr>
          <p:nvPr>
            <p:ph type="ftr" sz="quarter" idx="11"/>
          </p:nvPr>
        </p:nvSpPr>
        <p:spPr/>
        <p:txBody>
          <a:bodyPr/>
          <a:lstStyle/>
          <a:p>
            <a:r>
              <a:rPr lang="en-US" smtClean="0"/>
              <a:t>© DataStax, All Rights Reserved.</a:t>
            </a:r>
            <a:endParaRPr lang="en-US" dirty="0"/>
          </a:p>
        </p:txBody>
      </p:sp>
      <p:sp>
        <p:nvSpPr>
          <p:cNvPr id="5" name="Slide Number Placeholder 4"/>
          <p:cNvSpPr>
            <a:spLocks noGrp="1"/>
          </p:cNvSpPr>
          <p:nvPr>
            <p:ph type="sldNum" sz="quarter" idx="12"/>
          </p:nvPr>
        </p:nvSpPr>
        <p:spPr/>
        <p:txBody>
          <a:bodyPr/>
          <a:lstStyle/>
          <a:p>
            <a:fld id="{B10D5614-B734-4280-8F57-1D4947433C97}" type="slidenum">
              <a:rPr lang="en-US" smtClean="0"/>
              <a:pPr/>
              <a:t>18</a:t>
            </a:fld>
            <a:endParaRPr lang="en-US"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500" dirty="0" smtClean="0"/>
              <a:t>Dimensional Modeling for BI and Analytics</a:t>
            </a:r>
            <a:endParaRPr lang="en-US" sz="2500" dirty="0"/>
          </a:p>
        </p:txBody>
      </p:sp>
      <p:sp>
        <p:nvSpPr>
          <p:cNvPr id="3" name="Content Placeholder 2"/>
          <p:cNvSpPr>
            <a:spLocks noGrp="1"/>
          </p:cNvSpPr>
          <p:nvPr>
            <p:ph idx="1"/>
          </p:nvPr>
        </p:nvSpPr>
        <p:spPr>
          <a:xfrm>
            <a:off x="3733800" y="1200151"/>
            <a:ext cx="4953000" cy="3657599"/>
          </a:xfrm>
        </p:spPr>
        <p:txBody>
          <a:bodyPr>
            <a:normAutofit/>
          </a:bodyPr>
          <a:lstStyle/>
          <a:p>
            <a:pPr marL="171450" indent="-171450">
              <a:buFont typeface="Arial"/>
              <a:buChar char="•"/>
            </a:pPr>
            <a:r>
              <a:rPr lang="en-US" dirty="0" smtClean="0">
                <a:solidFill>
                  <a:schemeClr val="tx1"/>
                </a:solidFill>
              </a:rPr>
              <a:t>BI Tools are designed to work with dimensional models</a:t>
            </a:r>
          </a:p>
          <a:p>
            <a:pPr marL="171450" indent="-171450">
              <a:buFont typeface="Arial"/>
              <a:buChar char="•"/>
            </a:pPr>
            <a:endParaRPr lang="en-US" dirty="0" smtClean="0">
              <a:solidFill>
                <a:schemeClr val="tx1"/>
              </a:solidFill>
            </a:endParaRPr>
          </a:p>
          <a:p>
            <a:pPr marL="171450" indent="-171450">
              <a:buFont typeface="Arial"/>
              <a:buChar char="•"/>
            </a:pPr>
            <a:r>
              <a:rPr lang="en-US" dirty="0" smtClean="0">
                <a:solidFill>
                  <a:schemeClr val="tx1"/>
                </a:solidFill>
              </a:rPr>
              <a:t>Dimensional models are proven and easy to understand and model</a:t>
            </a:r>
          </a:p>
          <a:p>
            <a:pPr marL="171450" indent="-171450">
              <a:buFont typeface="Arial"/>
              <a:buChar char="•"/>
            </a:pPr>
            <a:endParaRPr lang="en-US" dirty="0" smtClean="0">
              <a:solidFill>
                <a:schemeClr val="tx1"/>
              </a:solidFill>
            </a:endParaRPr>
          </a:p>
          <a:p>
            <a:pPr marL="171450" indent="-171450">
              <a:buFont typeface="Arial"/>
              <a:buChar char="•"/>
            </a:pPr>
            <a:r>
              <a:rPr lang="en-US" dirty="0" smtClean="0">
                <a:solidFill>
                  <a:schemeClr val="tx1"/>
                </a:solidFill>
              </a:rPr>
              <a:t>Dimensional models are flexible, can answer many questions</a:t>
            </a:r>
          </a:p>
          <a:p>
            <a:pPr marL="171450" indent="-171450">
              <a:buFont typeface="Arial"/>
              <a:buChar char="•"/>
            </a:pPr>
            <a:endParaRPr lang="en-US" dirty="0" smtClean="0">
              <a:solidFill>
                <a:schemeClr val="tx1"/>
              </a:solidFill>
            </a:endParaRPr>
          </a:p>
          <a:p>
            <a:pPr marL="171450" indent="-171450">
              <a:buFont typeface="Arial"/>
              <a:buChar char="•"/>
            </a:pPr>
            <a:r>
              <a:rPr lang="en-US" dirty="0" smtClean="0">
                <a:solidFill>
                  <a:schemeClr val="tx1"/>
                </a:solidFill>
              </a:rPr>
              <a:t>OLAP use cases require slicing and dicing data across multiple dimensions</a:t>
            </a:r>
          </a:p>
          <a:p>
            <a:pPr marL="171450" indent="-171450">
              <a:buFont typeface="Arial"/>
              <a:buChar char="•"/>
            </a:pPr>
            <a:endParaRPr lang="en-US" dirty="0" smtClean="0">
              <a:solidFill>
                <a:schemeClr val="tx1"/>
              </a:solidFill>
            </a:endParaRPr>
          </a:p>
          <a:p>
            <a:pPr marL="171450" indent="-171450">
              <a:buFont typeface="Arial"/>
              <a:buChar char="•"/>
            </a:pPr>
            <a:r>
              <a:rPr lang="en-US" dirty="0" smtClean="0">
                <a:solidFill>
                  <a:schemeClr val="tx1"/>
                </a:solidFill>
              </a:rPr>
              <a:t>JOIN capability is critical for achieving data models that can answer various questions</a:t>
            </a:r>
          </a:p>
          <a:p>
            <a:endParaRPr lang="en-US" dirty="0"/>
          </a:p>
        </p:txBody>
      </p:sp>
      <p:sp>
        <p:nvSpPr>
          <p:cNvPr id="4" name="Footer Placeholder 3"/>
          <p:cNvSpPr>
            <a:spLocks noGrp="1"/>
          </p:cNvSpPr>
          <p:nvPr>
            <p:ph type="ftr" sz="quarter" idx="11"/>
          </p:nvPr>
        </p:nvSpPr>
        <p:spPr/>
        <p:txBody>
          <a:bodyPr/>
          <a:lstStyle/>
          <a:p>
            <a:r>
              <a:rPr lang="en-US" smtClean="0"/>
              <a:t>© DataStax, All Rights Reserved.</a:t>
            </a:r>
            <a:endParaRPr lang="en-US" dirty="0"/>
          </a:p>
        </p:txBody>
      </p:sp>
      <p:sp>
        <p:nvSpPr>
          <p:cNvPr id="5" name="Slide Number Placeholder 4"/>
          <p:cNvSpPr>
            <a:spLocks noGrp="1"/>
          </p:cNvSpPr>
          <p:nvPr>
            <p:ph type="sldNum" sz="quarter" idx="12"/>
          </p:nvPr>
        </p:nvSpPr>
        <p:spPr/>
        <p:txBody>
          <a:bodyPr/>
          <a:lstStyle/>
          <a:p>
            <a:fld id="{B10D5614-B734-4280-8F57-1D4947433C97}" type="slidenum">
              <a:rPr lang="en-US" smtClean="0"/>
              <a:pPr/>
              <a:t>19</a:t>
            </a:fld>
            <a:endParaRPr lang="en-US" dirty="0"/>
          </a:p>
        </p:txBody>
      </p:sp>
      <p:sp>
        <p:nvSpPr>
          <p:cNvPr id="15" name="Rounded Rectangle 14"/>
          <p:cNvSpPr/>
          <p:nvPr/>
        </p:nvSpPr>
        <p:spPr>
          <a:xfrm>
            <a:off x="1551436" y="1750268"/>
            <a:ext cx="676112" cy="11812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en-US" dirty="0" smtClean="0">
                <a:latin typeface="+mj-lt"/>
              </a:rPr>
              <a:t> </a:t>
            </a:r>
          </a:p>
          <a:p>
            <a:pPr algn="ctr"/>
            <a:r>
              <a:rPr lang="en-US" dirty="0" smtClean="0">
                <a:latin typeface="+mj-lt"/>
              </a:rPr>
              <a:t>Fact</a:t>
            </a:r>
            <a:endParaRPr lang="en-US" dirty="0">
              <a:latin typeface="+mj-lt"/>
            </a:endParaRPr>
          </a:p>
        </p:txBody>
      </p:sp>
      <p:sp>
        <p:nvSpPr>
          <p:cNvPr id="16" name="Rounded Rectangle 15"/>
          <p:cNvSpPr/>
          <p:nvPr/>
        </p:nvSpPr>
        <p:spPr>
          <a:xfrm>
            <a:off x="338526" y="1368391"/>
            <a:ext cx="776078" cy="32705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en-US" dirty="0" smtClean="0">
                <a:latin typeface="+mj-lt"/>
              </a:rPr>
              <a:t>Dim </a:t>
            </a:r>
            <a:endParaRPr lang="en-US" dirty="0">
              <a:latin typeface="+mj-lt"/>
            </a:endParaRPr>
          </a:p>
        </p:txBody>
      </p:sp>
      <p:cxnSp>
        <p:nvCxnSpPr>
          <p:cNvPr id="17" name="Straight Connector 16"/>
          <p:cNvCxnSpPr/>
          <p:nvPr/>
        </p:nvCxnSpPr>
        <p:spPr>
          <a:xfrm>
            <a:off x="1023675" y="1750269"/>
            <a:ext cx="481454" cy="184349"/>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V="1">
            <a:off x="2273855" y="1842443"/>
            <a:ext cx="460000" cy="171842"/>
          </a:xfrm>
          <a:prstGeom prst="line">
            <a:avLst/>
          </a:prstGeom>
        </p:spPr>
        <p:style>
          <a:lnRef idx="1">
            <a:schemeClr val="accent1"/>
          </a:lnRef>
          <a:fillRef idx="0">
            <a:schemeClr val="accent1"/>
          </a:fillRef>
          <a:effectRef idx="0">
            <a:schemeClr val="accent1"/>
          </a:effectRef>
          <a:fontRef idx="minor">
            <a:schemeClr val="tx1"/>
          </a:fontRef>
        </p:style>
      </p:cxnSp>
      <p:sp>
        <p:nvSpPr>
          <p:cNvPr id="19" name="Rounded Rectangle 18"/>
          <p:cNvSpPr/>
          <p:nvPr/>
        </p:nvSpPr>
        <p:spPr>
          <a:xfrm>
            <a:off x="2500522" y="1368391"/>
            <a:ext cx="776078" cy="32705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en-US" dirty="0" smtClean="0">
                <a:latin typeface="+mj-lt"/>
              </a:rPr>
              <a:t>Dim </a:t>
            </a:r>
            <a:endParaRPr lang="en-US" dirty="0">
              <a:latin typeface="+mj-lt"/>
            </a:endParaRPr>
          </a:p>
        </p:txBody>
      </p:sp>
      <p:sp>
        <p:nvSpPr>
          <p:cNvPr id="20" name="Rounded Rectangle 19"/>
          <p:cNvSpPr/>
          <p:nvPr/>
        </p:nvSpPr>
        <p:spPr>
          <a:xfrm>
            <a:off x="338526" y="3159091"/>
            <a:ext cx="776078" cy="32705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en-US" dirty="0" smtClean="0">
                <a:latin typeface="+mj-lt"/>
              </a:rPr>
              <a:t>Dim </a:t>
            </a:r>
            <a:endParaRPr lang="en-US" dirty="0">
              <a:latin typeface="+mj-lt"/>
            </a:endParaRPr>
          </a:p>
        </p:txBody>
      </p:sp>
      <p:sp>
        <p:nvSpPr>
          <p:cNvPr id="21" name="Rounded Rectangle 20"/>
          <p:cNvSpPr/>
          <p:nvPr/>
        </p:nvSpPr>
        <p:spPr>
          <a:xfrm>
            <a:off x="2500522" y="3159091"/>
            <a:ext cx="776078" cy="32705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en-US" dirty="0" smtClean="0">
                <a:latin typeface="+mj-lt"/>
              </a:rPr>
              <a:t>Dim </a:t>
            </a:r>
            <a:endParaRPr lang="en-US" dirty="0">
              <a:latin typeface="+mj-lt"/>
            </a:endParaRPr>
          </a:p>
        </p:txBody>
      </p:sp>
      <p:cxnSp>
        <p:nvCxnSpPr>
          <p:cNvPr id="22" name="Straight Connector 21"/>
          <p:cNvCxnSpPr/>
          <p:nvPr/>
        </p:nvCxnSpPr>
        <p:spPr>
          <a:xfrm flipV="1">
            <a:off x="1114604" y="3024606"/>
            <a:ext cx="421702" cy="53893"/>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2273855" y="2986325"/>
            <a:ext cx="460000" cy="92174"/>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3308847884"/>
              </p:ext>
            </p:extLst>
          </p:nvPr>
        </p:nvGraphicFramePr>
        <p:xfrm>
          <a:off x="381000" y="361950"/>
          <a:ext cx="8238067" cy="3200400"/>
        </p:xfrm>
        <a:graphic>
          <a:graphicData uri="http://schemas.openxmlformats.org/drawingml/2006/table">
            <a:tbl>
              <a:tblPr firstRow="1" bandRow="1">
                <a:tableStyleId>{2D5ABB26-0587-4C30-8999-92F81FD0307C}</a:tableStyleId>
              </a:tblPr>
              <a:tblGrid>
                <a:gridCol w="828542"/>
                <a:gridCol w="7409525"/>
              </a:tblGrid>
              <a:tr h="640080">
                <a:tc>
                  <a:txBody>
                    <a:bodyPr/>
                    <a:lstStyle/>
                    <a:p>
                      <a:pPr algn="ctr"/>
                      <a:r>
                        <a:rPr lang="en-US" sz="3600" b="0" i="0" dirty="0" smtClean="0">
                          <a:solidFill>
                            <a:schemeClr val="accent2"/>
                          </a:solidFill>
                          <a:latin typeface="Arial"/>
                          <a:cs typeface="Arial"/>
                        </a:rPr>
                        <a:t>1</a:t>
                      </a:r>
                    </a:p>
                  </a:txBody>
                  <a:tcPr>
                    <a:lnR w="3175" cap="flat" cmpd="sng" algn="ctr">
                      <a:solidFill>
                        <a:scrgbClr r="0" g="0" b="0"/>
                      </a:solidFill>
                      <a:prstDash val="solid"/>
                      <a:round/>
                      <a:headEnd type="none" w="med" len="med"/>
                      <a:tailEnd type="none" w="med" len="med"/>
                    </a:lnR>
                    <a:lnB w="3175" cap="flat" cmpd="sng" algn="ctr">
                      <a:solidFill>
                        <a:scrgbClr r="0" g="0" b="0"/>
                      </a:solidFill>
                      <a:prstDash val="solid"/>
                      <a:round/>
                      <a:headEnd type="none" w="med" len="med"/>
                      <a:tailEnd type="none" w="med" len="med"/>
                    </a:lnB>
                  </a:tcPr>
                </a:tc>
                <a:tc>
                  <a:txBody>
                    <a:bodyPr/>
                    <a:lstStyle/>
                    <a:p>
                      <a:r>
                        <a:rPr lang="en-US" sz="2400" b="0" i="0" dirty="0" smtClean="0">
                          <a:solidFill>
                            <a:schemeClr val="tx1"/>
                          </a:solidFill>
                          <a:latin typeface="Arial"/>
                          <a:cs typeface="Arial"/>
                        </a:rPr>
                        <a:t>Background on Element Fleet Management</a:t>
                      </a:r>
                      <a:endParaRPr lang="en-US" sz="2400" b="0" i="0" dirty="0">
                        <a:solidFill>
                          <a:schemeClr val="tx1"/>
                        </a:solidFill>
                        <a:latin typeface="Arial"/>
                        <a:cs typeface="Arial"/>
                      </a:endParaRPr>
                    </a:p>
                  </a:txBody>
                  <a:tcPr marL="182880" anchor="ctr">
                    <a:lnL w="3175" cap="flat" cmpd="sng" algn="ctr">
                      <a:solidFill>
                        <a:scrgbClr r="0" g="0" b="0"/>
                      </a:solidFill>
                      <a:prstDash val="solid"/>
                      <a:round/>
                      <a:headEnd type="none" w="med" len="med"/>
                      <a:tailEnd type="none" w="med" len="med"/>
                    </a:lnL>
                    <a:lnB w="3175" cap="flat" cmpd="sng" algn="ctr">
                      <a:solidFill>
                        <a:scrgbClr r="0" g="0" b="0"/>
                      </a:solidFill>
                      <a:prstDash val="solid"/>
                      <a:round/>
                      <a:headEnd type="none" w="med" len="med"/>
                      <a:tailEnd type="none" w="med" len="med"/>
                    </a:lnB>
                  </a:tcPr>
                </a:tc>
              </a:tr>
              <a:tr h="640080">
                <a:tc>
                  <a:txBody>
                    <a:bodyPr/>
                    <a:lstStyle/>
                    <a:p>
                      <a:pPr algn="ctr"/>
                      <a:r>
                        <a:rPr lang="en-US" sz="3600" b="0" i="0" dirty="0" smtClean="0">
                          <a:solidFill>
                            <a:schemeClr val="accent2"/>
                          </a:solidFill>
                          <a:latin typeface="Arial"/>
                          <a:cs typeface="Arial"/>
                        </a:rPr>
                        <a:t>2</a:t>
                      </a:r>
                      <a:endParaRPr lang="en-US" sz="3600" b="0" i="0" dirty="0">
                        <a:solidFill>
                          <a:schemeClr val="accent2"/>
                        </a:solidFill>
                        <a:latin typeface="Arial"/>
                        <a:cs typeface="Arial"/>
                      </a:endParaRPr>
                    </a:p>
                  </a:txBody>
                  <a:tcPr>
                    <a:lnR w="3175" cap="flat" cmpd="sng" algn="ctr">
                      <a:solidFill>
                        <a:scrgbClr r="0" g="0" b="0"/>
                      </a:solidFill>
                      <a:prstDash val="solid"/>
                      <a:round/>
                      <a:headEnd type="none" w="med" len="med"/>
                      <a:tailEnd type="none" w="med" len="med"/>
                    </a:lnR>
                    <a:lnT w="3175" cap="flat" cmpd="sng" algn="ctr">
                      <a:solidFill>
                        <a:scrgbClr r="0" g="0" b="0"/>
                      </a:solidFill>
                      <a:prstDash val="solid"/>
                      <a:round/>
                      <a:headEnd type="none" w="med" len="med"/>
                      <a:tailEnd type="none" w="med" len="med"/>
                    </a:lnT>
                    <a:lnB w="3175" cap="flat" cmpd="sng" algn="ctr">
                      <a:solidFill>
                        <a:scrgbClr r="0" g="0" b="0"/>
                      </a:solidFill>
                      <a:prstDash val="solid"/>
                      <a:round/>
                      <a:headEnd type="none" w="med" len="med"/>
                      <a:tailEnd type="none" w="med" len="med"/>
                    </a:lnB>
                  </a:tcPr>
                </a:tc>
                <a:tc>
                  <a:txBody>
                    <a:bodyPr/>
                    <a:lstStyle/>
                    <a:p>
                      <a:r>
                        <a:rPr lang="en-US" sz="2400" b="0" i="0" dirty="0" smtClean="0">
                          <a:solidFill>
                            <a:schemeClr val="tx1"/>
                          </a:solidFill>
                          <a:latin typeface="Arial"/>
                          <a:cs typeface="Arial"/>
                        </a:rPr>
                        <a:t>Key Use Cases Supported</a:t>
                      </a:r>
                      <a:endParaRPr lang="en-US" sz="2400" b="0" i="0" dirty="0">
                        <a:solidFill>
                          <a:schemeClr val="tx1"/>
                        </a:solidFill>
                        <a:latin typeface="Arial"/>
                        <a:cs typeface="Arial"/>
                      </a:endParaRPr>
                    </a:p>
                  </a:txBody>
                  <a:tcPr marL="182880" anchor="ctr">
                    <a:lnL w="3175" cap="flat" cmpd="sng" algn="ctr">
                      <a:solidFill>
                        <a:scrgbClr r="0" g="0" b="0"/>
                      </a:solidFill>
                      <a:prstDash val="solid"/>
                      <a:round/>
                      <a:headEnd type="none" w="med" len="med"/>
                      <a:tailEnd type="none" w="med" len="med"/>
                    </a:lnL>
                    <a:lnT w="3175" cap="flat" cmpd="sng" algn="ctr">
                      <a:solidFill>
                        <a:scrgbClr r="0" g="0" b="0"/>
                      </a:solidFill>
                      <a:prstDash val="solid"/>
                      <a:round/>
                      <a:headEnd type="none" w="med" len="med"/>
                      <a:tailEnd type="none" w="med" len="med"/>
                    </a:lnT>
                    <a:lnB w="3175" cap="flat" cmpd="sng" algn="ctr">
                      <a:solidFill>
                        <a:scrgbClr r="0" g="0" b="0"/>
                      </a:solidFill>
                      <a:prstDash val="solid"/>
                      <a:round/>
                      <a:headEnd type="none" w="med" len="med"/>
                      <a:tailEnd type="none" w="med" len="med"/>
                    </a:lnB>
                  </a:tcPr>
                </a:tc>
              </a:tr>
              <a:tr h="640080">
                <a:tc>
                  <a:txBody>
                    <a:bodyPr/>
                    <a:lstStyle/>
                    <a:p>
                      <a:pPr algn="ctr"/>
                      <a:r>
                        <a:rPr lang="en-US" sz="3600" b="0" i="0" dirty="0" smtClean="0">
                          <a:solidFill>
                            <a:schemeClr val="accent2"/>
                          </a:solidFill>
                          <a:latin typeface="Arial"/>
                          <a:cs typeface="Arial"/>
                        </a:rPr>
                        <a:t>3</a:t>
                      </a:r>
                      <a:endParaRPr lang="en-US" sz="3600" b="0" i="0" dirty="0">
                        <a:solidFill>
                          <a:schemeClr val="accent2"/>
                        </a:solidFill>
                        <a:latin typeface="Arial"/>
                        <a:cs typeface="Arial"/>
                      </a:endParaRPr>
                    </a:p>
                  </a:txBody>
                  <a:tcPr>
                    <a:lnR w="3175" cap="flat" cmpd="sng" algn="ctr">
                      <a:solidFill>
                        <a:scrgbClr r="0" g="0" b="0"/>
                      </a:solidFill>
                      <a:prstDash val="solid"/>
                      <a:round/>
                      <a:headEnd type="none" w="med" len="med"/>
                      <a:tailEnd type="none" w="med" len="med"/>
                    </a:lnR>
                    <a:lnT w="3175" cap="flat" cmpd="sng" algn="ctr">
                      <a:solidFill>
                        <a:scrgbClr r="0" g="0" b="0"/>
                      </a:solidFill>
                      <a:prstDash val="solid"/>
                      <a:round/>
                      <a:headEnd type="none" w="med" len="med"/>
                      <a:tailEnd type="none" w="med" len="med"/>
                    </a:lnT>
                    <a:lnB w="3175" cap="flat" cmpd="sng" algn="ctr">
                      <a:solidFill>
                        <a:scrgbClr r="0" g="0" b="0"/>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b="0" i="0" baseline="0" dirty="0" smtClean="0">
                          <a:solidFill>
                            <a:schemeClr val="tx1"/>
                          </a:solidFill>
                          <a:latin typeface="Arial"/>
                          <a:cs typeface="Arial"/>
                        </a:rPr>
                        <a:t>Architecture</a:t>
                      </a:r>
                    </a:p>
                  </a:txBody>
                  <a:tcPr marL="182880" anchor="ctr">
                    <a:lnL w="3175" cap="flat" cmpd="sng" algn="ctr">
                      <a:solidFill>
                        <a:scrgbClr r="0" g="0" b="0"/>
                      </a:solidFill>
                      <a:prstDash val="solid"/>
                      <a:round/>
                      <a:headEnd type="none" w="med" len="med"/>
                      <a:tailEnd type="none" w="med" len="med"/>
                    </a:lnL>
                    <a:lnT w="3175" cap="flat" cmpd="sng" algn="ctr">
                      <a:solidFill>
                        <a:scrgbClr r="0" g="0" b="0"/>
                      </a:solidFill>
                      <a:prstDash val="solid"/>
                      <a:round/>
                      <a:headEnd type="none" w="med" len="med"/>
                      <a:tailEnd type="none" w="med" len="med"/>
                    </a:lnT>
                    <a:lnB w="3175" cap="flat" cmpd="sng" algn="ctr">
                      <a:solidFill>
                        <a:scrgbClr r="0" g="0" b="0"/>
                      </a:solidFill>
                      <a:prstDash val="solid"/>
                      <a:round/>
                      <a:headEnd type="none" w="med" len="med"/>
                      <a:tailEnd type="none" w="med" len="med"/>
                    </a:lnB>
                  </a:tcPr>
                </a:tc>
              </a:tr>
              <a:tr h="640080">
                <a:tc>
                  <a:txBody>
                    <a:bodyPr/>
                    <a:lstStyle/>
                    <a:p>
                      <a:pPr algn="ctr"/>
                      <a:r>
                        <a:rPr lang="en-US" sz="3600" b="0" i="0" dirty="0" smtClean="0">
                          <a:solidFill>
                            <a:schemeClr val="accent2"/>
                          </a:solidFill>
                          <a:latin typeface="Arial"/>
                          <a:cs typeface="Arial"/>
                        </a:rPr>
                        <a:t>4</a:t>
                      </a:r>
                      <a:endParaRPr lang="en-US" sz="3600" b="0" i="0" dirty="0">
                        <a:solidFill>
                          <a:schemeClr val="accent2"/>
                        </a:solidFill>
                        <a:latin typeface="Arial"/>
                        <a:cs typeface="Arial"/>
                      </a:endParaRPr>
                    </a:p>
                  </a:txBody>
                  <a:tcPr>
                    <a:lnR w="3175" cap="flat" cmpd="sng" algn="ctr">
                      <a:solidFill>
                        <a:scrgbClr r="0" g="0" b="0"/>
                      </a:solidFill>
                      <a:prstDash val="solid"/>
                      <a:round/>
                      <a:headEnd type="none" w="med" len="med"/>
                      <a:tailEnd type="none" w="med" len="med"/>
                    </a:lnR>
                    <a:lnT w="3175" cap="flat" cmpd="sng" algn="ctr">
                      <a:solidFill>
                        <a:scrgbClr r="0" g="0" b="0"/>
                      </a:solidFill>
                      <a:prstDash val="solid"/>
                      <a:round/>
                      <a:headEnd type="none" w="med" len="med"/>
                      <a:tailEnd type="none" w="med" len="med"/>
                    </a:lnT>
                    <a:lnB w="3175" cap="flat" cmpd="sng" algn="ctr">
                      <a:solidFill>
                        <a:scrgbClr r="0" g="0" b="0"/>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b="0" i="0" dirty="0" smtClean="0">
                          <a:solidFill>
                            <a:schemeClr val="tx1"/>
                          </a:solidFill>
                          <a:latin typeface="Arial"/>
                          <a:cs typeface="Arial"/>
                        </a:rPr>
                        <a:t>Our</a:t>
                      </a:r>
                      <a:r>
                        <a:rPr lang="en-US" sz="2400" b="0" i="0" baseline="0" dirty="0" smtClean="0">
                          <a:solidFill>
                            <a:schemeClr val="tx1"/>
                          </a:solidFill>
                          <a:latin typeface="Arial"/>
                          <a:cs typeface="Arial"/>
                        </a:rPr>
                        <a:t> Journey</a:t>
                      </a:r>
                      <a:endParaRPr lang="en-US" sz="2400" b="0" i="0" dirty="0" smtClean="0">
                        <a:solidFill>
                          <a:schemeClr val="tx1"/>
                        </a:solidFill>
                        <a:latin typeface="Arial"/>
                        <a:cs typeface="Arial"/>
                      </a:endParaRPr>
                    </a:p>
                  </a:txBody>
                  <a:tcPr marL="182880" anchor="ctr">
                    <a:lnL w="3175" cap="flat" cmpd="sng" algn="ctr">
                      <a:solidFill>
                        <a:scrgbClr r="0" g="0" b="0"/>
                      </a:solidFill>
                      <a:prstDash val="solid"/>
                      <a:round/>
                      <a:headEnd type="none" w="med" len="med"/>
                      <a:tailEnd type="none" w="med" len="med"/>
                    </a:lnL>
                    <a:lnT w="3175" cap="flat" cmpd="sng" algn="ctr">
                      <a:solidFill>
                        <a:scrgbClr r="0" g="0" b="0"/>
                      </a:solidFill>
                      <a:prstDash val="solid"/>
                      <a:round/>
                      <a:headEnd type="none" w="med" len="med"/>
                      <a:tailEnd type="none" w="med" len="med"/>
                    </a:lnT>
                    <a:lnB w="3175" cap="flat" cmpd="sng" algn="ctr">
                      <a:solidFill>
                        <a:scrgbClr r="0" g="0" b="0"/>
                      </a:solidFill>
                      <a:prstDash val="solid"/>
                      <a:round/>
                      <a:headEnd type="none" w="med" len="med"/>
                      <a:tailEnd type="none" w="med" len="med"/>
                    </a:lnB>
                  </a:tcPr>
                </a:tc>
              </a:tr>
              <a:tr h="640080">
                <a:tc>
                  <a:txBody>
                    <a:bodyPr/>
                    <a:lstStyle/>
                    <a:p>
                      <a:pPr algn="ctr"/>
                      <a:r>
                        <a:rPr lang="en-US" sz="3600" b="0" i="0" dirty="0" smtClean="0">
                          <a:solidFill>
                            <a:schemeClr val="accent2"/>
                          </a:solidFill>
                          <a:latin typeface="Arial"/>
                          <a:cs typeface="Arial"/>
                        </a:rPr>
                        <a:t>5</a:t>
                      </a:r>
                      <a:endParaRPr lang="en-US" sz="3600" b="0" i="0" dirty="0">
                        <a:solidFill>
                          <a:schemeClr val="accent2"/>
                        </a:solidFill>
                        <a:latin typeface="Arial"/>
                        <a:cs typeface="Arial"/>
                      </a:endParaRPr>
                    </a:p>
                  </a:txBody>
                  <a:tcPr>
                    <a:lnR w="3175" cap="flat" cmpd="sng" algn="ctr">
                      <a:solidFill>
                        <a:scrgbClr r="0" g="0" b="0"/>
                      </a:solidFill>
                      <a:prstDash val="solid"/>
                      <a:round/>
                      <a:headEnd type="none" w="med" len="med"/>
                      <a:tailEnd type="none" w="med" len="med"/>
                    </a:lnR>
                    <a:lnT w="3175" cap="flat" cmpd="sng" algn="ctr">
                      <a:solidFill>
                        <a:scrgbClr r="0" g="0" b="0"/>
                      </a:solidFill>
                      <a:prstDash val="solid"/>
                      <a:round/>
                      <a:headEnd type="none" w="med" len="med"/>
                      <a:tailEnd type="none" w="med" len="med"/>
                    </a:lnT>
                    <a:lnB w="3175" cap="flat" cmpd="sng" algn="ctr">
                      <a:solidFill>
                        <a:scrgbClr r="0" g="0" b="0"/>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b="0" i="0" dirty="0" smtClean="0">
                          <a:solidFill>
                            <a:schemeClr val="tx1"/>
                          </a:solidFill>
                          <a:latin typeface="Arial"/>
                          <a:cs typeface="Arial"/>
                        </a:rPr>
                        <a:t>Lessons Learned</a:t>
                      </a:r>
                    </a:p>
                  </a:txBody>
                  <a:tcPr marL="182880" anchor="ctr">
                    <a:lnL w="3175" cap="flat" cmpd="sng" algn="ctr">
                      <a:solidFill>
                        <a:scrgbClr r="0" g="0" b="0"/>
                      </a:solidFill>
                      <a:prstDash val="solid"/>
                      <a:round/>
                      <a:headEnd type="none" w="med" len="med"/>
                      <a:tailEnd type="none" w="med" len="med"/>
                    </a:lnL>
                    <a:lnT w="3175" cap="flat" cmpd="sng" algn="ctr">
                      <a:solidFill>
                        <a:scrgbClr r="0" g="0" b="0"/>
                      </a:solidFill>
                      <a:prstDash val="solid"/>
                      <a:round/>
                      <a:headEnd type="none" w="med" len="med"/>
                      <a:tailEnd type="none" w="med" len="med"/>
                    </a:lnT>
                    <a:lnB w="3175" cap="flat" cmpd="sng" algn="ctr">
                      <a:solidFill>
                        <a:scrgbClr r="0" g="0" b="0"/>
                      </a:solidFill>
                      <a:prstDash val="solid"/>
                      <a:round/>
                      <a:headEnd type="none" w="med" len="med"/>
                      <a:tailEnd type="none" w="med" len="med"/>
                    </a:lnB>
                  </a:tcPr>
                </a:tc>
              </a:tr>
            </a:tbl>
          </a:graphicData>
        </a:graphic>
      </p:graphicFrame>
      <p:sp>
        <p:nvSpPr>
          <p:cNvPr id="3" name="Slide Number Placeholder 2"/>
          <p:cNvSpPr>
            <a:spLocks noGrp="1"/>
          </p:cNvSpPr>
          <p:nvPr>
            <p:ph type="sldNum" sz="quarter" idx="12"/>
          </p:nvPr>
        </p:nvSpPr>
        <p:spPr/>
        <p:txBody>
          <a:bodyPr/>
          <a:lstStyle/>
          <a:p>
            <a:fld id="{B10D5614-B734-4280-8F57-1D4947433C97}" type="slidenum">
              <a:rPr lang="en-US" smtClean="0">
                <a:latin typeface="Arial"/>
                <a:cs typeface="Arial"/>
              </a:rPr>
              <a:pPr/>
              <a:t>2</a:t>
            </a:fld>
            <a:endParaRPr lang="en-US" dirty="0">
              <a:latin typeface="Arial"/>
              <a:cs typeface="Arial"/>
            </a:endParaRPr>
          </a:p>
        </p:txBody>
      </p:sp>
      <p:sp>
        <p:nvSpPr>
          <p:cNvPr id="2" name="Footer Placeholder 1"/>
          <p:cNvSpPr>
            <a:spLocks noGrp="1"/>
          </p:cNvSpPr>
          <p:nvPr>
            <p:ph type="ftr" sz="quarter" idx="11"/>
          </p:nvPr>
        </p:nvSpPr>
        <p:spPr/>
        <p:txBody>
          <a:bodyPr/>
          <a:lstStyle/>
          <a:p>
            <a:r>
              <a:rPr lang="en-US" dirty="0">
                <a:latin typeface="Arial"/>
                <a:cs typeface="Arial"/>
              </a:rPr>
              <a:t>© DataStax, All Rights Reserved.</a:t>
            </a:r>
          </a:p>
        </p:txBody>
      </p:sp>
    </p:spTree>
    <p:extLst>
      <p:ext uri="{BB962C8B-B14F-4D97-AF65-F5344CB8AC3E}">
        <p14:creationId xmlns:p14="http://schemas.microsoft.com/office/powerpoint/2010/main" val="31567291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500" dirty="0" smtClean="0"/>
              <a:t>Limitations of Spark SQL</a:t>
            </a:r>
            <a:endParaRPr lang="en-US" sz="2500" dirty="0"/>
          </a:p>
        </p:txBody>
      </p:sp>
      <p:sp>
        <p:nvSpPr>
          <p:cNvPr id="3" name="Content Placeholder 2"/>
          <p:cNvSpPr>
            <a:spLocks noGrp="1"/>
          </p:cNvSpPr>
          <p:nvPr>
            <p:ph idx="1"/>
          </p:nvPr>
        </p:nvSpPr>
        <p:spPr>
          <a:xfrm>
            <a:off x="3733800" y="1200151"/>
            <a:ext cx="4953000" cy="3657599"/>
          </a:xfrm>
        </p:spPr>
        <p:txBody>
          <a:bodyPr>
            <a:normAutofit/>
          </a:bodyPr>
          <a:lstStyle/>
          <a:p>
            <a:pPr marL="171450" indent="-171450">
              <a:buFont typeface="Arial"/>
              <a:buChar char="•"/>
            </a:pPr>
            <a:r>
              <a:rPr lang="en-US" dirty="0" smtClean="0">
                <a:solidFill>
                  <a:schemeClr val="tx1"/>
                </a:solidFill>
              </a:rPr>
              <a:t>Cassandra + Spark cluster provides JOIN functionality</a:t>
            </a:r>
          </a:p>
          <a:p>
            <a:pPr marL="171450" indent="-171450"/>
            <a:endParaRPr lang="en-US" dirty="0" smtClean="0">
              <a:solidFill>
                <a:schemeClr val="tx1"/>
              </a:solidFill>
            </a:endParaRPr>
          </a:p>
          <a:p>
            <a:pPr marL="171450" indent="-171450">
              <a:buFont typeface="Arial"/>
              <a:buChar char="•"/>
            </a:pPr>
            <a:r>
              <a:rPr lang="en-US" dirty="0" smtClean="0">
                <a:solidFill>
                  <a:schemeClr val="tx1"/>
                </a:solidFill>
              </a:rPr>
              <a:t>Spark SQL is not able to pass filters applied on one table to another table if both tables are joined on filtering columns.</a:t>
            </a:r>
          </a:p>
          <a:p>
            <a:pPr marL="171450" indent="-171450">
              <a:buFont typeface="Arial"/>
              <a:buChar char="•"/>
            </a:pPr>
            <a:endParaRPr lang="en-US" dirty="0" smtClean="0">
              <a:solidFill>
                <a:schemeClr val="tx1"/>
              </a:solidFill>
            </a:endParaRPr>
          </a:p>
          <a:p>
            <a:pPr marL="171450" indent="-171450">
              <a:buFont typeface="Arial"/>
              <a:buChar char="•"/>
            </a:pPr>
            <a:r>
              <a:rPr lang="en-US" dirty="0" smtClean="0">
                <a:solidFill>
                  <a:schemeClr val="tx1"/>
                </a:solidFill>
              </a:rPr>
              <a:t>Predicate pushdowns are not working for Outer JOIN relationship </a:t>
            </a:r>
          </a:p>
          <a:p>
            <a:pPr marL="171450" indent="-171450"/>
            <a:endParaRPr lang="en-US" dirty="0" smtClean="0">
              <a:solidFill>
                <a:schemeClr val="tx1"/>
              </a:solidFill>
            </a:endParaRPr>
          </a:p>
          <a:p>
            <a:pPr marL="171450" indent="-171450">
              <a:buFont typeface="Arial"/>
              <a:buChar char="•"/>
            </a:pPr>
            <a:r>
              <a:rPr lang="en-US" dirty="0" smtClean="0">
                <a:solidFill>
                  <a:schemeClr val="tx1"/>
                </a:solidFill>
              </a:rPr>
              <a:t>Pushing predicates to Cassandra/Data source guarantees better performance </a:t>
            </a:r>
          </a:p>
          <a:p>
            <a:endParaRPr lang="en-US" dirty="0"/>
          </a:p>
        </p:txBody>
      </p:sp>
      <p:sp>
        <p:nvSpPr>
          <p:cNvPr id="4" name="Footer Placeholder 3"/>
          <p:cNvSpPr>
            <a:spLocks noGrp="1"/>
          </p:cNvSpPr>
          <p:nvPr>
            <p:ph type="ftr" sz="quarter" idx="11"/>
          </p:nvPr>
        </p:nvSpPr>
        <p:spPr/>
        <p:txBody>
          <a:bodyPr/>
          <a:lstStyle/>
          <a:p>
            <a:r>
              <a:rPr lang="en-US" smtClean="0"/>
              <a:t>© DataStax, All Rights Reserved.</a:t>
            </a:r>
            <a:endParaRPr lang="en-US" dirty="0"/>
          </a:p>
        </p:txBody>
      </p:sp>
      <p:sp>
        <p:nvSpPr>
          <p:cNvPr id="5" name="Slide Number Placeholder 4"/>
          <p:cNvSpPr>
            <a:spLocks noGrp="1"/>
          </p:cNvSpPr>
          <p:nvPr>
            <p:ph type="sldNum" sz="quarter" idx="12"/>
          </p:nvPr>
        </p:nvSpPr>
        <p:spPr/>
        <p:txBody>
          <a:bodyPr/>
          <a:lstStyle/>
          <a:p>
            <a:fld id="{B10D5614-B734-4280-8F57-1D4947433C97}" type="slidenum">
              <a:rPr lang="en-US" smtClean="0"/>
              <a:pPr/>
              <a:t>20</a:t>
            </a:fld>
            <a:endParaRPr lang="en-US" dirty="0"/>
          </a:p>
        </p:txBody>
      </p:sp>
      <p:pic>
        <p:nvPicPr>
          <p:cNvPr id="24" name="Picture 2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9874" y="895350"/>
            <a:ext cx="1073104" cy="939374"/>
          </a:xfrm>
          <a:prstGeom prst="rect">
            <a:avLst/>
          </a:prstGeom>
        </p:spPr>
      </p:pic>
      <p:pic>
        <p:nvPicPr>
          <p:cNvPr id="25" name="Picture 2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42978" y="895350"/>
            <a:ext cx="1152525" cy="895543"/>
          </a:xfrm>
          <a:prstGeom prst="rect">
            <a:avLst/>
          </a:prstGeom>
        </p:spPr>
      </p:pic>
      <p:pic>
        <p:nvPicPr>
          <p:cNvPr id="26" name="Picture 2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69874" y="2190750"/>
            <a:ext cx="2625726" cy="1143000"/>
          </a:xfrm>
          <a:prstGeom prst="rect">
            <a:avLst/>
          </a:prstGeom>
        </p:spPr>
      </p:pic>
      <p:sp>
        <p:nvSpPr>
          <p:cNvPr id="27" name="TextBox 26"/>
          <p:cNvSpPr txBox="1"/>
          <p:nvPr/>
        </p:nvSpPr>
        <p:spPr>
          <a:xfrm>
            <a:off x="228600" y="1813724"/>
            <a:ext cx="2225629" cy="377026"/>
          </a:xfrm>
          <a:prstGeom prst="rect">
            <a:avLst/>
          </a:prstGeom>
          <a:noFill/>
        </p:spPr>
        <p:txBody>
          <a:bodyPr wrap="square" lIns="68580" tIns="34290" rIns="68580" bIns="34290" rtlCol="0">
            <a:spAutoFit/>
          </a:bodyPr>
          <a:lstStyle/>
          <a:p>
            <a:r>
              <a:rPr lang="en-US" sz="1000" dirty="0" smtClean="0">
                <a:latin typeface="+mj-lt"/>
              </a:rPr>
              <a:t>Sample DAG plan for a JOIN SQL  with 5 tables</a:t>
            </a:r>
            <a:endParaRPr lang="en-US" sz="1000" dirty="0">
              <a:latin typeface="+mj-lt"/>
            </a:endParaRPr>
          </a:p>
        </p:txBody>
      </p:sp>
      <p:sp>
        <p:nvSpPr>
          <p:cNvPr id="28" name="TextBox 27"/>
          <p:cNvSpPr txBox="1"/>
          <p:nvPr/>
        </p:nvSpPr>
        <p:spPr>
          <a:xfrm>
            <a:off x="228600" y="3181350"/>
            <a:ext cx="3581400" cy="2092881"/>
          </a:xfrm>
          <a:prstGeom prst="rect">
            <a:avLst/>
          </a:prstGeom>
          <a:noFill/>
        </p:spPr>
        <p:txBody>
          <a:bodyPr wrap="square" rtlCol="0">
            <a:spAutoFit/>
          </a:bodyPr>
          <a:lstStyle/>
          <a:p>
            <a:r>
              <a:rPr lang="en-US" sz="1000" dirty="0" smtClean="0">
                <a:latin typeface="+mj-lt"/>
              </a:rPr>
              <a:t>SQL Example:</a:t>
            </a:r>
          </a:p>
          <a:p>
            <a:r>
              <a:rPr lang="en-US" sz="1000" dirty="0" smtClean="0">
                <a:latin typeface="+mj-lt"/>
              </a:rPr>
              <a:t>Select </a:t>
            </a:r>
            <a:r>
              <a:rPr lang="en-US" sz="1000" dirty="0">
                <a:latin typeface="+mj-lt"/>
              </a:rPr>
              <a:t>c.customer_id, c.customer_name , i.invoice_amount</a:t>
            </a:r>
          </a:p>
          <a:p>
            <a:r>
              <a:rPr lang="en-US" sz="1000" dirty="0">
                <a:latin typeface="+mj-lt"/>
              </a:rPr>
              <a:t>From customer </a:t>
            </a:r>
            <a:r>
              <a:rPr lang="en-US" sz="1000" dirty="0" smtClean="0">
                <a:latin typeface="+mj-lt"/>
              </a:rPr>
              <a:t>c,invoice </a:t>
            </a:r>
            <a:r>
              <a:rPr lang="en-US" sz="1000" dirty="0">
                <a:latin typeface="+mj-lt"/>
              </a:rPr>
              <a:t>i</a:t>
            </a:r>
          </a:p>
          <a:p>
            <a:r>
              <a:rPr lang="en-US" sz="1000" dirty="0">
                <a:latin typeface="+mj-lt"/>
              </a:rPr>
              <a:t>Where c.customer_id = i.customer_id</a:t>
            </a:r>
          </a:p>
          <a:p>
            <a:r>
              <a:rPr lang="en-US" sz="1000" dirty="0">
                <a:latin typeface="+mj-lt"/>
              </a:rPr>
              <a:t>And c.customer_id </a:t>
            </a:r>
            <a:r>
              <a:rPr lang="en-US" sz="1000" dirty="0" smtClean="0">
                <a:latin typeface="+mj-lt"/>
              </a:rPr>
              <a:t>= 123;</a:t>
            </a:r>
          </a:p>
          <a:p>
            <a:endParaRPr lang="en-US" sz="1000" dirty="0" smtClean="0">
              <a:latin typeface="+mj-lt"/>
            </a:endParaRPr>
          </a:p>
          <a:p>
            <a:r>
              <a:rPr lang="en-US" sz="1000" b="1" dirty="0" smtClean="0">
                <a:latin typeface="+mj-lt"/>
              </a:rPr>
              <a:t>Spark splits above SQL into</a:t>
            </a:r>
            <a:endParaRPr lang="en-US" sz="1000" b="1" dirty="0">
              <a:latin typeface="+mj-lt"/>
            </a:endParaRPr>
          </a:p>
          <a:p>
            <a:r>
              <a:rPr lang="en-US" sz="1000" dirty="0" smtClean="0">
                <a:latin typeface="+mj-lt"/>
              </a:rPr>
              <a:t>Select c.customer_id, c.customer_name from customer c</a:t>
            </a:r>
          </a:p>
          <a:p>
            <a:r>
              <a:rPr lang="en-US" sz="1000" dirty="0" smtClean="0">
                <a:latin typeface="+mj-lt"/>
              </a:rPr>
              <a:t>Where c.customer_id = 123;</a:t>
            </a:r>
          </a:p>
          <a:p>
            <a:endParaRPr lang="en-US" sz="1000" dirty="0">
              <a:latin typeface="+mj-lt"/>
            </a:endParaRPr>
          </a:p>
          <a:p>
            <a:r>
              <a:rPr lang="en-US" sz="1000" dirty="0" smtClean="0">
                <a:solidFill>
                  <a:srgbClr val="C00000"/>
                </a:solidFill>
                <a:latin typeface="+mj-lt"/>
              </a:rPr>
              <a:t>Select i.customer_id, invoice_amount</a:t>
            </a:r>
          </a:p>
          <a:p>
            <a:r>
              <a:rPr lang="en-US" sz="1000" dirty="0" smtClean="0">
                <a:solidFill>
                  <a:srgbClr val="C00000"/>
                </a:solidFill>
                <a:latin typeface="+mj-lt"/>
              </a:rPr>
              <a:t>From invoice i; </a:t>
            </a:r>
            <a:endParaRPr lang="en-US" sz="1000" dirty="0">
              <a:solidFill>
                <a:srgbClr val="C00000"/>
              </a:solidFill>
              <a:latin typeface="+mj-lt"/>
            </a:endParaRPr>
          </a:p>
          <a:p>
            <a:endParaRPr lang="en-US" sz="1000" dirty="0">
              <a:latin typeface="+mj-lt"/>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500" dirty="0" smtClean="0"/>
              <a:t>Custom Thrift Server to Optimize SQL Statements</a:t>
            </a:r>
            <a:endParaRPr lang="en-US" sz="2500" dirty="0"/>
          </a:p>
        </p:txBody>
      </p:sp>
      <p:sp>
        <p:nvSpPr>
          <p:cNvPr id="3" name="Content Placeholder 2"/>
          <p:cNvSpPr>
            <a:spLocks noGrp="1"/>
          </p:cNvSpPr>
          <p:nvPr>
            <p:ph idx="1"/>
          </p:nvPr>
        </p:nvSpPr>
        <p:spPr/>
        <p:txBody>
          <a:bodyPr/>
          <a:lstStyle/>
          <a:p>
            <a:pPr marL="171450" indent="-171450">
              <a:buFont typeface="Arial"/>
              <a:buChar char="•"/>
            </a:pPr>
            <a:r>
              <a:rPr lang="en-US" dirty="0" smtClean="0">
                <a:solidFill>
                  <a:schemeClr val="tx1"/>
                </a:solidFill>
              </a:rPr>
              <a:t>Adds predicates to joining tables based on matching join columns</a:t>
            </a:r>
          </a:p>
          <a:p>
            <a:pPr marL="171450" indent="-171450">
              <a:buFont typeface="Arial"/>
              <a:buChar char="•"/>
            </a:pPr>
            <a:endParaRPr lang="en-US" dirty="0" smtClean="0">
              <a:solidFill>
                <a:schemeClr val="tx1"/>
              </a:solidFill>
            </a:endParaRPr>
          </a:p>
          <a:p>
            <a:pPr marL="171450" indent="-171450">
              <a:buFont typeface="Arial"/>
              <a:buChar char="•"/>
            </a:pPr>
            <a:r>
              <a:rPr lang="en-US" dirty="0" smtClean="0">
                <a:solidFill>
                  <a:schemeClr val="tx1"/>
                </a:solidFill>
              </a:rPr>
              <a:t>Converts IN conditions to = conditions whenever IN List has only one value</a:t>
            </a:r>
          </a:p>
          <a:p>
            <a:pPr marL="171450" indent="-171450">
              <a:buFont typeface="Arial"/>
              <a:buChar char="•"/>
            </a:pPr>
            <a:endParaRPr lang="en-US" dirty="0" smtClean="0">
              <a:solidFill>
                <a:schemeClr val="tx1"/>
              </a:solidFill>
            </a:endParaRPr>
          </a:p>
          <a:p>
            <a:pPr marL="171450" indent="-171450">
              <a:buFont typeface="Arial"/>
              <a:buChar char="•"/>
            </a:pPr>
            <a:r>
              <a:rPr lang="en-US" dirty="0" smtClean="0">
                <a:solidFill>
                  <a:schemeClr val="tx1"/>
                </a:solidFill>
              </a:rPr>
              <a:t>Adds IN predicate on partition column based on the range predicates supplied on non-partition key columns</a:t>
            </a:r>
          </a:p>
          <a:p>
            <a:endParaRPr lang="en-US" dirty="0">
              <a:solidFill>
                <a:schemeClr val="tx1"/>
              </a:solidFill>
            </a:endParaRPr>
          </a:p>
        </p:txBody>
      </p:sp>
      <p:sp>
        <p:nvSpPr>
          <p:cNvPr id="4" name="Footer Placeholder 3"/>
          <p:cNvSpPr>
            <a:spLocks noGrp="1"/>
          </p:cNvSpPr>
          <p:nvPr>
            <p:ph type="ftr" sz="quarter" idx="11"/>
          </p:nvPr>
        </p:nvSpPr>
        <p:spPr/>
        <p:txBody>
          <a:bodyPr/>
          <a:lstStyle/>
          <a:p>
            <a:r>
              <a:rPr lang="en-US" smtClean="0"/>
              <a:t>© DataStax, All Rights Reserved.</a:t>
            </a:r>
            <a:endParaRPr lang="en-US" dirty="0"/>
          </a:p>
        </p:txBody>
      </p:sp>
      <p:sp>
        <p:nvSpPr>
          <p:cNvPr id="5" name="Slide Number Placeholder 4"/>
          <p:cNvSpPr>
            <a:spLocks noGrp="1"/>
          </p:cNvSpPr>
          <p:nvPr>
            <p:ph type="sldNum" sz="quarter" idx="12"/>
          </p:nvPr>
        </p:nvSpPr>
        <p:spPr/>
        <p:txBody>
          <a:bodyPr/>
          <a:lstStyle/>
          <a:p>
            <a:fld id="{B10D5614-B734-4280-8F57-1D4947433C97}" type="slidenum">
              <a:rPr lang="en-US" smtClean="0"/>
              <a:pPr/>
              <a:t>21</a:t>
            </a:fld>
            <a:endParaRPr lang="en-US" dirty="0"/>
          </a:p>
        </p:txBody>
      </p:sp>
      <p:sp>
        <p:nvSpPr>
          <p:cNvPr id="6" name="TextBox 5"/>
          <p:cNvSpPr txBox="1"/>
          <p:nvPr/>
        </p:nvSpPr>
        <p:spPr>
          <a:xfrm>
            <a:off x="457200" y="2876550"/>
            <a:ext cx="3810000" cy="2246769"/>
          </a:xfrm>
          <a:prstGeom prst="rect">
            <a:avLst/>
          </a:prstGeom>
          <a:noFill/>
        </p:spPr>
        <p:txBody>
          <a:bodyPr wrap="square" rtlCol="0">
            <a:spAutoFit/>
          </a:bodyPr>
          <a:lstStyle/>
          <a:p>
            <a:r>
              <a:rPr lang="en-US" sz="1000" b="1" dirty="0">
                <a:latin typeface="+mj-lt"/>
              </a:rPr>
              <a:t>Example</a:t>
            </a:r>
          </a:p>
          <a:p>
            <a:r>
              <a:rPr lang="en-US" sz="1000" dirty="0">
                <a:latin typeface="+mj-lt"/>
              </a:rPr>
              <a:t>Select c.customer_id, c.customer_name , i.invoice_amount</a:t>
            </a:r>
          </a:p>
          <a:p>
            <a:r>
              <a:rPr lang="en-US" sz="1000" dirty="0">
                <a:latin typeface="+mj-lt"/>
              </a:rPr>
              <a:t>From customer c,</a:t>
            </a:r>
          </a:p>
          <a:p>
            <a:r>
              <a:rPr lang="en-US" sz="1000" dirty="0">
                <a:latin typeface="+mj-lt"/>
              </a:rPr>
              <a:t>           invoice i</a:t>
            </a:r>
          </a:p>
          <a:p>
            <a:r>
              <a:rPr lang="en-US" sz="1000" dirty="0">
                <a:latin typeface="+mj-lt"/>
              </a:rPr>
              <a:t>Where c.customer_id = i.customer_id</a:t>
            </a:r>
          </a:p>
          <a:p>
            <a:r>
              <a:rPr lang="en-US" sz="1000" dirty="0">
                <a:solidFill>
                  <a:srgbClr val="C00000"/>
                </a:solidFill>
                <a:latin typeface="+mj-lt"/>
              </a:rPr>
              <a:t>And c.customer_id IN (123)</a:t>
            </a:r>
          </a:p>
          <a:p>
            <a:pPr marL="257175" indent="-257175">
              <a:buFont typeface="Arial"/>
              <a:buChar char="•"/>
            </a:pPr>
            <a:endParaRPr lang="en-US" sz="1000" dirty="0">
              <a:latin typeface="+mj-lt"/>
            </a:endParaRPr>
          </a:p>
          <a:p>
            <a:r>
              <a:rPr lang="en-US" sz="1000" dirty="0">
                <a:latin typeface="+mj-lt"/>
              </a:rPr>
              <a:t>Select c.customer_id, c.customer_name , i.invoice_amount</a:t>
            </a:r>
          </a:p>
          <a:p>
            <a:r>
              <a:rPr lang="en-US" sz="1000" dirty="0">
                <a:latin typeface="+mj-lt"/>
              </a:rPr>
              <a:t>From customer c,</a:t>
            </a:r>
          </a:p>
          <a:p>
            <a:r>
              <a:rPr lang="en-US" sz="1000" dirty="0">
                <a:latin typeface="+mj-lt"/>
              </a:rPr>
              <a:t>           invoice i</a:t>
            </a:r>
          </a:p>
          <a:p>
            <a:r>
              <a:rPr lang="en-US" sz="1000" dirty="0">
                <a:latin typeface="+mj-lt"/>
              </a:rPr>
              <a:t>Where c.customer_id = i.customer_id</a:t>
            </a:r>
          </a:p>
          <a:p>
            <a:r>
              <a:rPr lang="en-US" sz="1000" dirty="0">
                <a:solidFill>
                  <a:srgbClr val="00B050"/>
                </a:solidFill>
                <a:latin typeface="+mj-lt"/>
              </a:rPr>
              <a:t>And c.customer_id  = 123</a:t>
            </a:r>
          </a:p>
          <a:p>
            <a:r>
              <a:rPr lang="en-US" sz="1000" dirty="0">
                <a:solidFill>
                  <a:srgbClr val="00B050"/>
                </a:solidFill>
                <a:latin typeface="+mj-lt"/>
              </a:rPr>
              <a:t>And i.customer_id = 123</a:t>
            </a:r>
          </a:p>
          <a:p>
            <a:endParaRPr lang="en-US" sz="1000" dirty="0">
              <a:latin typeface="+mj-lt"/>
            </a:endParaRPr>
          </a:p>
        </p:txBody>
      </p:sp>
      <p:sp>
        <p:nvSpPr>
          <p:cNvPr id="7" name="Rounded Rectangle 6"/>
          <p:cNvSpPr/>
          <p:nvPr/>
        </p:nvSpPr>
        <p:spPr>
          <a:xfrm>
            <a:off x="4436758" y="3028950"/>
            <a:ext cx="930884" cy="1362329"/>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a:latin typeface="+mj-lt"/>
            </a:endParaRPr>
          </a:p>
        </p:txBody>
      </p:sp>
      <p:sp>
        <p:nvSpPr>
          <p:cNvPr id="8" name="Right Arrow 7"/>
          <p:cNvSpPr/>
          <p:nvPr/>
        </p:nvSpPr>
        <p:spPr>
          <a:xfrm>
            <a:off x="3565829" y="3739560"/>
            <a:ext cx="736600" cy="1604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a:latin typeface="+mj-lt"/>
            </a:endParaRPr>
          </a:p>
        </p:txBody>
      </p:sp>
      <p:sp>
        <p:nvSpPr>
          <p:cNvPr id="9" name="TextBox 8"/>
          <p:cNvSpPr txBox="1"/>
          <p:nvPr/>
        </p:nvSpPr>
        <p:spPr>
          <a:xfrm>
            <a:off x="4436758" y="3112465"/>
            <a:ext cx="1083284" cy="1254189"/>
          </a:xfrm>
          <a:prstGeom prst="rect">
            <a:avLst/>
          </a:prstGeom>
          <a:noFill/>
        </p:spPr>
        <p:txBody>
          <a:bodyPr wrap="square" lIns="68580" tIns="34290" rIns="68580" bIns="34290" rtlCol="0">
            <a:spAutoFit/>
          </a:bodyPr>
          <a:lstStyle/>
          <a:p>
            <a:r>
              <a:rPr lang="en-US" sz="1100" b="1" dirty="0" smtClean="0">
                <a:solidFill>
                  <a:schemeClr val="accent2"/>
                </a:solidFill>
                <a:latin typeface="+mj-lt"/>
              </a:rPr>
              <a:t>Custom </a:t>
            </a:r>
          </a:p>
          <a:p>
            <a:r>
              <a:rPr lang="en-US" sz="1100" b="1" dirty="0" smtClean="0">
                <a:solidFill>
                  <a:schemeClr val="accent2"/>
                </a:solidFill>
                <a:latin typeface="+mj-lt"/>
              </a:rPr>
              <a:t>Thrift Server</a:t>
            </a:r>
          </a:p>
          <a:p>
            <a:endParaRPr lang="en-US" sz="1100" dirty="0">
              <a:latin typeface="+mj-lt"/>
            </a:endParaRPr>
          </a:p>
          <a:p>
            <a:r>
              <a:rPr lang="en-US" sz="1100" b="1" dirty="0" smtClean="0">
                <a:latin typeface="+mj-lt"/>
              </a:rPr>
              <a:t>Spark thrift server with</a:t>
            </a:r>
          </a:p>
          <a:p>
            <a:r>
              <a:rPr lang="en-US" sz="1100" b="1" dirty="0" smtClean="0">
                <a:latin typeface="+mj-lt"/>
              </a:rPr>
              <a:t>Custom Hive Context</a:t>
            </a:r>
            <a:endParaRPr lang="en-US" sz="1100" b="1" dirty="0">
              <a:latin typeface="+mj-lt"/>
            </a:endParaRPr>
          </a:p>
        </p:txBody>
      </p:sp>
      <p:pic>
        <p:nvPicPr>
          <p:cNvPr id="10" name="Pictur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76600" y="3251443"/>
            <a:ext cx="1117600" cy="416063"/>
          </a:xfrm>
          <a:prstGeom prst="rect">
            <a:avLst/>
          </a:prstGeom>
        </p:spPr>
      </p:pic>
      <p:sp>
        <p:nvSpPr>
          <p:cNvPr id="11" name="Rectangle 10"/>
          <p:cNvSpPr/>
          <p:nvPr/>
        </p:nvSpPr>
        <p:spPr>
          <a:xfrm>
            <a:off x="5548313" y="3506391"/>
            <a:ext cx="1081087" cy="626775"/>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latin typeface="+mj-lt"/>
              </a:rPr>
              <a:t>Inspect Logical Plan</a:t>
            </a:r>
            <a:endParaRPr lang="en-US" sz="1200" dirty="0">
              <a:solidFill>
                <a:schemeClr val="tx1"/>
              </a:solidFill>
              <a:latin typeface="+mj-lt"/>
            </a:endParaRPr>
          </a:p>
        </p:txBody>
      </p:sp>
      <p:sp>
        <p:nvSpPr>
          <p:cNvPr id="12" name="Rectangle 11"/>
          <p:cNvSpPr/>
          <p:nvPr/>
        </p:nvSpPr>
        <p:spPr>
          <a:xfrm>
            <a:off x="6781800" y="3506390"/>
            <a:ext cx="1081087" cy="626775"/>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latin typeface="+mj-lt"/>
              </a:rPr>
              <a:t>Modify Logical Plan</a:t>
            </a:r>
          </a:p>
          <a:p>
            <a:pPr algn="ctr"/>
            <a:r>
              <a:rPr lang="en-US" sz="1200" dirty="0" smtClean="0">
                <a:solidFill>
                  <a:schemeClr val="tx1"/>
                </a:solidFill>
                <a:latin typeface="+mj-lt"/>
              </a:rPr>
              <a:t>(if needed)</a:t>
            </a:r>
            <a:endParaRPr lang="en-US" sz="1200" dirty="0">
              <a:solidFill>
                <a:schemeClr val="tx1"/>
              </a:solidFill>
              <a:latin typeface="+mj-lt"/>
            </a:endParaRPr>
          </a:p>
        </p:txBody>
      </p:sp>
      <p:sp>
        <p:nvSpPr>
          <p:cNvPr id="13" name="Rectangle 12"/>
          <p:cNvSpPr/>
          <p:nvPr/>
        </p:nvSpPr>
        <p:spPr>
          <a:xfrm>
            <a:off x="8036229" y="3506390"/>
            <a:ext cx="1031571" cy="626775"/>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latin typeface="+mj-lt"/>
              </a:rPr>
              <a:t>Submit plan</a:t>
            </a:r>
          </a:p>
          <a:p>
            <a:pPr algn="ctr"/>
            <a:r>
              <a:rPr lang="en-US" sz="1200" dirty="0">
                <a:solidFill>
                  <a:schemeClr val="tx1"/>
                </a:solidFill>
                <a:latin typeface="+mj-lt"/>
              </a:rPr>
              <a:t>f</a:t>
            </a:r>
            <a:r>
              <a:rPr lang="en-US" sz="1200" dirty="0" smtClean="0">
                <a:solidFill>
                  <a:schemeClr val="tx1"/>
                </a:solidFill>
                <a:latin typeface="+mj-lt"/>
              </a:rPr>
              <a:t>or</a:t>
            </a:r>
          </a:p>
          <a:p>
            <a:pPr algn="ctr"/>
            <a:r>
              <a:rPr lang="en-US" sz="1200" dirty="0" smtClean="0">
                <a:solidFill>
                  <a:schemeClr val="tx1"/>
                </a:solidFill>
                <a:latin typeface="+mj-lt"/>
              </a:rPr>
              <a:t>Execution</a:t>
            </a:r>
            <a:endParaRPr lang="en-US" sz="1200" dirty="0">
              <a:solidFill>
                <a:schemeClr val="tx1"/>
              </a:solidFill>
              <a:latin typeface="+mj-lt"/>
            </a:endParaRPr>
          </a:p>
        </p:txBody>
      </p:sp>
      <p:sp>
        <p:nvSpPr>
          <p:cNvPr id="14" name="Right Arrow 13"/>
          <p:cNvSpPr/>
          <p:nvPr/>
        </p:nvSpPr>
        <p:spPr>
          <a:xfrm>
            <a:off x="5395913" y="3739933"/>
            <a:ext cx="151150" cy="1600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a:latin typeface="+mj-lt"/>
            </a:endParaRPr>
          </a:p>
        </p:txBody>
      </p:sp>
      <p:sp>
        <p:nvSpPr>
          <p:cNvPr id="15" name="Right Arrow 14"/>
          <p:cNvSpPr/>
          <p:nvPr/>
        </p:nvSpPr>
        <p:spPr>
          <a:xfrm>
            <a:off x="6638570" y="3733707"/>
            <a:ext cx="151150" cy="1600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a:latin typeface="+mj-lt"/>
            </a:endParaRPr>
          </a:p>
        </p:txBody>
      </p:sp>
      <p:sp>
        <p:nvSpPr>
          <p:cNvPr id="16" name="Right Arrow 15"/>
          <p:cNvSpPr/>
          <p:nvPr/>
        </p:nvSpPr>
        <p:spPr>
          <a:xfrm>
            <a:off x="7897779" y="3727509"/>
            <a:ext cx="151150" cy="1600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a:latin typeface="+mj-lt"/>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0" y="205979"/>
            <a:ext cx="5638800" cy="857250"/>
          </a:xfrm>
        </p:spPr>
        <p:txBody>
          <a:bodyPr>
            <a:normAutofit/>
          </a:bodyPr>
          <a:lstStyle/>
          <a:p>
            <a:r>
              <a:rPr lang="en-US" sz="2500" dirty="0" err="1" smtClean="0"/>
              <a:t>FiloDB</a:t>
            </a:r>
            <a:endParaRPr lang="en-US" sz="2500" dirty="0"/>
          </a:p>
        </p:txBody>
      </p:sp>
      <p:sp>
        <p:nvSpPr>
          <p:cNvPr id="3" name="Content Placeholder 2"/>
          <p:cNvSpPr>
            <a:spLocks noGrp="1"/>
          </p:cNvSpPr>
          <p:nvPr>
            <p:ph idx="1"/>
          </p:nvPr>
        </p:nvSpPr>
        <p:spPr>
          <a:xfrm>
            <a:off x="3048000" y="1200151"/>
            <a:ext cx="5638800" cy="3657599"/>
          </a:xfrm>
        </p:spPr>
        <p:txBody>
          <a:bodyPr>
            <a:normAutofit/>
          </a:bodyPr>
          <a:lstStyle/>
          <a:p>
            <a:pPr marL="171450" indent="-171450">
              <a:buFont typeface="Arial"/>
              <a:buChar char="•"/>
            </a:pPr>
            <a:r>
              <a:rPr lang="en-US" dirty="0" smtClean="0">
                <a:solidFill>
                  <a:schemeClr val="tx1"/>
                </a:solidFill>
              </a:rPr>
              <a:t>Cassandra 2.1 has several restrictions on predicate pushdowns</a:t>
            </a:r>
          </a:p>
          <a:p>
            <a:pPr marL="171450" indent="-171450"/>
            <a:endParaRPr lang="en-US" dirty="0" smtClean="0">
              <a:solidFill>
                <a:schemeClr val="tx1"/>
              </a:solidFill>
            </a:endParaRPr>
          </a:p>
          <a:p>
            <a:pPr marL="171450" indent="-171450">
              <a:buFont typeface="Arial"/>
              <a:buChar char="•"/>
            </a:pPr>
            <a:r>
              <a:rPr lang="en-US" dirty="0" err="1" smtClean="0">
                <a:solidFill>
                  <a:schemeClr val="tx1"/>
                </a:solidFill>
              </a:rPr>
              <a:t>FiloDB</a:t>
            </a:r>
            <a:r>
              <a:rPr lang="en-US" dirty="0" smtClean="0">
                <a:solidFill>
                  <a:schemeClr val="tx1"/>
                </a:solidFill>
              </a:rPr>
              <a:t> is a true columnar store</a:t>
            </a:r>
          </a:p>
          <a:p>
            <a:pPr marL="171450" indent="-171450">
              <a:buFont typeface="Arial"/>
              <a:buChar char="•"/>
            </a:pPr>
            <a:endParaRPr lang="en-US" dirty="0" smtClean="0">
              <a:solidFill>
                <a:schemeClr val="tx1"/>
              </a:solidFill>
            </a:endParaRPr>
          </a:p>
          <a:p>
            <a:pPr marL="171450" indent="-171450">
              <a:buFont typeface="Arial"/>
              <a:buChar char="•"/>
            </a:pPr>
            <a:r>
              <a:rPr lang="en-US" dirty="0" smtClean="0">
                <a:solidFill>
                  <a:schemeClr val="tx1"/>
                </a:solidFill>
              </a:rPr>
              <a:t>Provides ~20 – 30 times compression over Cassandra</a:t>
            </a:r>
          </a:p>
          <a:p>
            <a:pPr marL="171450" indent="-171450">
              <a:buFont typeface="Arial"/>
              <a:buChar char="•"/>
            </a:pPr>
            <a:endParaRPr lang="en-US" dirty="0" smtClean="0">
              <a:solidFill>
                <a:schemeClr val="tx1"/>
              </a:solidFill>
            </a:endParaRPr>
          </a:p>
          <a:p>
            <a:pPr marL="171450" indent="-171450">
              <a:buFont typeface="Arial"/>
              <a:buChar char="•"/>
            </a:pPr>
            <a:r>
              <a:rPr lang="en-US" dirty="0" smtClean="0">
                <a:solidFill>
                  <a:schemeClr val="tx1"/>
                </a:solidFill>
              </a:rPr>
              <a:t>Very efficient for single and multiple partition scans</a:t>
            </a:r>
          </a:p>
          <a:p>
            <a:pPr marL="171450" indent="-171450">
              <a:buFont typeface="Arial"/>
              <a:buChar char="•"/>
            </a:pPr>
            <a:endParaRPr lang="en-US" dirty="0" smtClean="0">
              <a:solidFill>
                <a:schemeClr val="tx1"/>
              </a:solidFill>
            </a:endParaRPr>
          </a:p>
          <a:p>
            <a:pPr marL="171450" indent="-171450">
              <a:buFont typeface="Arial"/>
              <a:buChar char="•"/>
            </a:pPr>
            <a:r>
              <a:rPr lang="en-US" dirty="0" smtClean="0">
                <a:solidFill>
                  <a:schemeClr val="tx1"/>
                </a:solidFill>
              </a:rPr>
              <a:t>Partial Predicate Pushdown support</a:t>
            </a:r>
          </a:p>
          <a:p>
            <a:pPr marL="171450" indent="-171450">
              <a:buFont typeface="Arial"/>
              <a:buChar char="•"/>
            </a:pPr>
            <a:endParaRPr lang="en-US" dirty="0" smtClean="0">
              <a:solidFill>
                <a:schemeClr val="tx1"/>
              </a:solidFill>
            </a:endParaRPr>
          </a:p>
          <a:p>
            <a:pPr marL="171450" indent="-171450">
              <a:buFont typeface="Arial"/>
              <a:buChar char="•"/>
            </a:pPr>
            <a:r>
              <a:rPr lang="en-US" dirty="0" smtClean="0">
                <a:solidFill>
                  <a:schemeClr val="tx1"/>
                </a:solidFill>
              </a:rPr>
              <a:t>Provides ~20 - 30 times better read performance over straight Cassandra</a:t>
            </a:r>
          </a:p>
          <a:p>
            <a:endParaRPr lang="en-US" dirty="0"/>
          </a:p>
        </p:txBody>
      </p:sp>
      <p:sp>
        <p:nvSpPr>
          <p:cNvPr id="4" name="Footer Placeholder 3"/>
          <p:cNvSpPr>
            <a:spLocks noGrp="1"/>
          </p:cNvSpPr>
          <p:nvPr>
            <p:ph type="ftr" sz="quarter" idx="11"/>
          </p:nvPr>
        </p:nvSpPr>
        <p:spPr/>
        <p:txBody>
          <a:bodyPr/>
          <a:lstStyle/>
          <a:p>
            <a:r>
              <a:rPr lang="en-US" smtClean="0"/>
              <a:t>© DataStax, All Rights Reserved.</a:t>
            </a:r>
            <a:endParaRPr lang="en-US" dirty="0"/>
          </a:p>
        </p:txBody>
      </p:sp>
      <p:sp>
        <p:nvSpPr>
          <p:cNvPr id="5" name="Slide Number Placeholder 4"/>
          <p:cNvSpPr>
            <a:spLocks noGrp="1"/>
          </p:cNvSpPr>
          <p:nvPr>
            <p:ph type="sldNum" sz="quarter" idx="12"/>
          </p:nvPr>
        </p:nvSpPr>
        <p:spPr/>
        <p:txBody>
          <a:bodyPr/>
          <a:lstStyle/>
          <a:p>
            <a:fld id="{B10D5614-B734-4280-8F57-1D4947433C97}" type="slidenum">
              <a:rPr lang="en-US" smtClean="0"/>
              <a:pPr/>
              <a:t>22</a:t>
            </a:fld>
            <a:endParaRPr lang="en-US" dirty="0"/>
          </a:p>
        </p:txBody>
      </p:sp>
      <p:pic>
        <p:nvPicPr>
          <p:cNvPr id="38" name="Picture 3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00" y="0"/>
            <a:ext cx="1752600" cy="1181983"/>
          </a:xfrm>
          <a:prstGeom prst="rect">
            <a:avLst/>
          </a:prstGeom>
        </p:spPr>
      </p:pic>
      <p:pic>
        <p:nvPicPr>
          <p:cNvPr id="39" name="Picture 3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9900" y="1352550"/>
            <a:ext cx="1295400" cy="1060451"/>
          </a:xfrm>
          <a:prstGeom prst="rect">
            <a:avLst/>
          </a:prstGeom>
        </p:spPr>
      </p:pic>
      <p:pic>
        <p:nvPicPr>
          <p:cNvPr id="40" name="Picture 3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8053" y="2896482"/>
            <a:ext cx="219034" cy="1123068"/>
          </a:xfrm>
          <a:prstGeom prst="rect">
            <a:avLst/>
          </a:prstGeom>
        </p:spPr>
      </p:pic>
      <p:pic>
        <p:nvPicPr>
          <p:cNvPr id="41" name="Picture 4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10710" y="2909182"/>
            <a:ext cx="237567" cy="1110368"/>
          </a:xfrm>
          <a:prstGeom prst="rect">
            <a:avLst/>
          </a:prstGeom>
        </p:spPr>
      </p:pic>
      <p:pic>
        <p:nvPicPr>
          <p:cNvPr id="42" name="Picture 4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42999" y="2909182"/>
            <a:ext cx="253509" cy="1110368"/>
          </a:xfrm>
          <a:prstGeom prst="rect">
            <a:avLst/>
          </a:prstGeom>
        </p:spPr>
      </p:pic>
      <p:pic>
        <p:nvPicPr>
          <p:cNvPr id="43" name="Picture 4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511576" y="2896482"/>
            <a:ext cx="241024" cy="1123068"/>
          </a:xfrm>
          <a:prstGeom prst="rect">
            <a:avLst/>
          </a:prstGeom>
        </p:spPr>
      </p:pic>
      <p:sp>
        <p:nvSpPr>
          <p:cNvPr id="44" name="Right Brace 43"/>
          <p:cNvSpPr/>
          <p:nvPr/>
        </p:nvSpPr>
        <p:spPr>
          <a:xfrm>
            <a:off x="1820826" y="2928232"/>
            <a:ext cx="154315" cy="370976"/>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mj-lt"/>
            </a:endParaRPr>
          </a:p>
        </p:txBody>
      </p:sp>
      <p:sp>
        <p:nvSpPr>
          <p:cNvPr id="45" name="Right Brace 44"/>
          <p:cNvSpPr/>
          <p:nvPr/>
        </p:nvSpPr>
        <p:spPr>
          <a:xfrm>
            <a:off x="1819493" y="3419559"/>
            <a:ext cx="154315" cy="370976"/>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mj-lt"/>
            </a:endParaRPr>
          </a:p>
        </p:txBody>
      </p:sp>
      <p:sp>
        <p:nvSpPr>
          <p:cNvPr id="46" name="Rectangle 45"/>
          <p:cNvSpPr/>
          <p:nvPr/>
        </p:nvSpPr>
        <p:spPr>
          <a:xfrm>
            <a:off x="2133599" y="3004432"/>
            <a:ext cx="362517" cy="1673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smtClean="0">
                <a:latin typeface="+mj-lt"/>
              </a:rPr>
              <a:t>Ck1</a:t>
            </a:r>
            <a:endParaRPr lang="en-US" sz="700" dirty="0">
              <a:latin typeface="+mj-lt"/>
            </a:endParaRPr>
          </a:p>
        </p:txBody>
      </p:sp>
      <p:sp>
        <p:nvSpPr>
          <p:cNvPr id="47" name="Rectangle 46"/>
          <p:cNvSpPr/>
          <p:nvPr/>
        </p:nvSpPr>
        <p:spPr>
          <a:xfrm>
            <a:off x="2133599" y="3498577"/>
            <a:ext cx="362517" cy="1673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smtClean="0">
                <a:latin typeface="+mj-lt"/>
              </a:rPr>
              <a:t>Ck2</a:t>
            </a:r>
            <a:endParaRPr lang="en-US" sz="700" dirty="0">
              <a:latin typeface="+mj-lt"/>
            </a:endParaRPr>
          </a:p>
        </p:txBody>
      </p:sp>
      <p:sp>
        <p:nvSpPr>
          <p:cNvPr id="48" name="TextBox 47"/>
          <p:cNvSpPr txBox="1"/>
          <p:nvPr/>
        </p:nvSpPr>
        <p:spPr>
          <a:xfrm>
            <a:off x="423751" y="1148469"/>
            <a:ext cx="1007407" cy="238527"/>
          </a:xfrm>
          <a:prstGeom prst="rect">
            <a:avLst/>
          </a:prstGeom>
          <a:noFill/>
        </p:spPr>
        <p:txBody>
          <a:bodyPr wrap="square" lIns="68580" tIns="34290" rIns="68580" bIns="34290" rtlCol="0">
            <a:spAutoFit/>
          </a:bodyPr>
          <a:lstStyle/>
          <a:p>
            <a:r>
              <a:rPr lang="en-US" sz="1100" smtClean="0">
                <a:latin typeface="+mj-lt"/>
              </a:rPr>
              <a:t>Rows of data</a:t>
            </a:r>
            <a:endParaRPr lang="en-US" sz="1100" dirty="0">
              <a:latin typeface="+mj-lt"/>
            </a:endParaRPr>
          </a:p>
        </p:txBody>
      </p:sp>
      <p:sp>
        <p:nvSpPr>
          <p:cNvPr id="49" name="TextBox 48"/>
          <p:cNvSpPr txBox="1"/>
          <p:nvPr/>
        </p:nvSpPr>
        <p:spPr>
          <a:xfrm>
            <a:off x="476398" y="2482617"/>
            <a:ext cx="1980156" cy="407804"/>
          </a:xfrm>
          <a:prstGeom prst="rect">
            <a:avLst/>
          </a:prstGeom>
          <a:noFill/>
        </p:spPr>
        <p:txBody>
          <a:bodyPr wrap="square" lIns="68580" tIns="34290" rIns="68580" bIns="34290" rtlCol="0">
            <a:spAutoFit/>
          </a:bodyPr>
          <a:lstStyle/>
          <a:p>
            <a:r>
              <a:rPr lang="en-US" sz="1100" dirty="0" smtClean="0">
                <a:latin typeface="+mj-lt"/>
              </a:rPr>
              <a:t>Get converted to compressed columnar chunks</a:t>
            </a:r>
            <a:endParaRPr lang="en-US" sz="1100" dirty="0">
              <a:latin typeface="+mj-lt"/>
            </a:endParaRPr>
          </a:p>
        </p:txBody>
      </p:sp>
      <p:pic>
        <p:nvPicPr>
          <p:cNvPr id="50" name="Picture 4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50998" y="4562260"/>
            <a:ext cx="1909819" cy="524090"/>
          </a:xfrm>
          <a:prstGeom prst="rect">
            <a:avLst/>
          </a:prstGeom>
        </p:spPr>
      </p:pic>
      <p:sp>
        <p:nvSpPr>
          <p:cNvPr id="51" name="TextBox 50"/>
          <p:cNvSpPr txBox="1"/>
          <p:nvPr/>
        </p:nvSpPr>
        <p:spPr>
          <a:xfrm>
            <a:off x="457200" y="4143332"/>
            <a:ext cx="1980156" cy="407804"/>
          </a:xfrm>
          <a:prstGeom prst="rect">
            <a:avLst/>
          </a:prstGeom>
          <a:noFill/>
        </p:spPr>
        <p:txBody>
          <a:bodyPr wrap="square" lIns="68580" tIns="34290" rIns="68580" bIns="34290" rtlCol="0">
            <a:spAutoFit/>
          </a:bodyPr>
          <a:lstStyle/>
          <a:p>
            <a:r>
              <a:rPr lang="en-US" sz="1100" dirty="0" smtClean="0">
                <a:latin typeface="+mj-lt"/>
              </a:rPr>
              <a:t>Cassandra Storage of FiloDB data</a:t>
            </a:r>
            <a:endParaRPr lang="en-US" sz="1100" dirty="0">
              <a:latin typeface="+mj-lt"/>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500" dirty="0" smtClean="0"/>
              <a:t>Dimensional Data Modeling for Cassandra + Spark</a:t>
            </a:r>
            <a:endParaRPr lang="en-US" sz="2500" dirty="0"/>
          </a:p>
        </p:txBody>
      </p:sp>
      <p:sp>
        <p:nvSpPr>
          <p:cNvPr id="3" name="Content Placeholder 2"/>
          <p:cNvSpPr>
            <a:spLocks noGrp="1"/>
          </p:cNvSpPr>
          <p:nvPr>
            <p:ph idx="1"/>
          </p:nvPr>
        </p:nvSpPr>
        <p:spPr>
          <a:xfrm>
            <a:off x="3200400" y="1200151"/>
            <a:ext cx="5486400" cy="3657599"/>
          </a:xfrm>
        </p:spPr>
        <p:txBody>
          <a:bodyPr>
            <a:normAutofit fontScale="92500" lnSpcReduction="20000"/>
          </a:bodyPr>
          <a:lstStyle/>
          <a:p>
            <a:pPr marL="171450" indent="-171450">
              <a:buFont typeface="Arial"/>
              <a:buChar char="•"/>
            </a:pPr>
            <a:r>
              <a:rPr lang="en-US" sz="1500" dirty="0" smtClean="0">
                <a:solidFill>
                  <a:schemeClr val="tx1"/>
                </a:solidFill>
              </a:rPr>
              <a:t>Simple STAR schema models as much as possible (eliminate snow flakes, outer joins etc)</a:t>
            </a:r>
          </a:p>
          <a:p>
            <a:pPr marL="171450" indent="-171450">
              <a:buFont typeface="Arial"/>
              <a:buChar char="•"/>
            </a:pPr>
            <a:endParaRPr lang="en-US" sz="1500" dirty="0" smtClean="0">
              <a:solidFill>
                <a:schemeClr val="tx1"/>
              </a:solidFill>
            </a:endParaRPr>
          </a:p>
          <a:p>
            <a:pPr marL="171450" indent="-171450">
              <a:buFont typeface="Arial"/>
              <a:buChar char="•"/>
            </a:pPr>
            <a:r>
              <a:rPr lang="en-US" sz="1500" dirty="0" smtClean="0">
                <a:solidFill>
                  <a:schemeClr val="tx1"/>
                </a:solidFill>
              </a:rPr>
              <a:t>De-normalized dimensions, facts (avoid duplicating dimensions into facts)</a:t>
            </a:r>
          </a:p>
          <a:p>
            <a:pPr marL="171450" indent="-171450">
              <a:buFont typeface="Arial"/>
              <a:buChar char="•"/>
            </a:pPr>
            <a:endParaRPr lang="en-US" sz="1500" dirty="0" smtClean="0">
              <a:solidFill>
                <a:schemeClr val="tx1"/>
              </a:solidFill>
            </a:endParaRPr>
          </a:p>
          <a:p>
            <a:pPr marL="171450" indent="-171450">
              <a:buFont typeface="Arial"/>
              <a:buChar char="•"/>
            </a:pPr>
            <a:r>
              <a:rPr lang="en-US" sz="1500" dirty="0" smtClean="0">
                <a:solidFill>
                  <a:schemeClr val="tx1"/>
                </a:solidFill>
              </a:rPr>
              <a:t>Minimize number of tables involved in joins </a:t>
            </a:r>
          </a:p>
          <a:p>
            <a:pPr marL="171450" indent="-171450">
              <a:buFont typeface="Arial"/>
              <a:buChar char="•"/>
            </a:pPr>
            <a:endParaRPr lang="en-US" sz="1500" dirty="0" smtClean="0">
              <a:solidFill>
                <a:schemeClr val="tx1"/>
              </a:solidFill>
            </a:endParaRPr>
          </a:p>
          <a:p>
            <a:pPr marL="171450" indent="-171450">
              <a:buFont typeface="Arial"/>
              <a:buChar char="•"/>
            </a:pPr>
            <a:r>
              <a:rPr lang="en-US" sz="1500" dirty="0" smtClean="0">
                <a:solidFill>
                  <a:schemeClr val="tx1"/>
                </a:solidFill>
              </a:rPr>
              <a:t>Common partitioning strategy across dimensions and facts (easy predicate handling)</a:t>
            </a:r>
          </a:p>
          <a:p>
            <a:pPr marL="171450" indent="-171450">
              <a:buFont typeface="Arial"/>
              <a:buChar char="•"/>
            </a:pPr>
            <a:endParaRPr lang="en-US" sz="1500" dirty="0" smtClean="0">
              <a:solidFill>
                <a:schemeClr val="tx1"/>
              </a:solidFill>
            </a:endParaRPr>
          </a:p>
          <a:p>
            <a:pPr marL="171450" indent="-171450">
              <a:buFont typeface="Arial"/>
              <a:buChar char="•"/>
            </a:pPr>
            <a:r>
              <a:rPr lang="en-US" sz="1500" dirty="0" smtClean="0">
                <a:solidFill>
                  <a:schemeClr val="tx1"/>
                </a:solidFill>
              </a:rPr>
              <a:t>Limiting max partition sizes to ~1 GB</a:t>
            </a:r>
          </a:p>
          <a:p>
            <a:pPr marL="171450" indent="-171450">
              <a:buFont typeface="Arial"/>
              <a:buChar char="•"/>
            </a:pPr>
            <a:endParaRPr lang="en-US" sz="1500" dirty="0" smtClean="0">
              <a:solidFill>
                <a:schemeClr val="tx1"/>
              </a:solidFill>
            </a:endParaRPr>
          </a:p>
          <a:p>
            <a:pPr marL="171450" indent="-171450">
              <a:buFont typeface="Arial"/>
              <a:buChar char="•"/>
            </a:pPr>
            <a:r>
              <a:rPr lang="en-US" sz="1500" dirty="0" smtClean="0">
                <a:solidFill>
                  <a:schemeClr val="tx1"/>
                </a:solidFill>
              </a:rPr>
              <a:t>Reduce number of partitions for efficient Spark execution, limit partition sizes for efficient Cassandra read operations</a:t>
            </a:r>
          </a:p>
          <a:p>
            <a:pPr marL="257175" indent="-257175">
              <a:buFont typeface="Arial"/>
              <a:buChar char="•"/>
            </a:pPr>
            <a:endParaRPr lang="en-US" dirty="0" smtClean="0"/>
          </a:p>
          <a:p>
            <a:endParaRPr lang="en-US" dirty="0"/>
          </a:p>
        </p:txBody>
      </p:sp>
      <p:sp>
        <p:nvSpPr>
          <p:cNvPr id="4" name="Footer Placeholder 3"/>
          <p:cNvSpPr>
            <a:spLocks noGrp="1"/>
          </p:cNvSpPr>
          <p:nvPr>
            <p:ph type="ftr" sz="quarter" idx="11"/>
          </p:nvPr>
        </p:nvSpPr>
        <p:spPr/>
        <p:txBody>
          <a:bodyPr/>
          <a:lstStyle/>
          <a:p>
            <a:r>
              <a:rPr lang="en-US" smtClean="0"/>
              <a:t>© DataStax, All Rights Reserved.</a:t>
            </a:r>
            <a:endParaRPr lang="en-US" dirty="0"/>
          </a:p>
        </p:txBody>
      </p:sp>
      <p:sp>
        <p:nvSpPr>
          <p:cNvPr id="5" name="Slide Number Placeholder 4"/>
          <p:cNvSpPr>
            <a:spLocks noGrp="1"/>
          </p:cNvSpPr>
          <p:nvPr>
            <p:ph type="sldNum" sz="quarter" idx="12"/>
          </p:nvPr>
        </p:nvSpPr>
        <p:spPr/>
        <p:txBody>
          <a:bodyPr/>
          <a:lstStyle/>
          <a:p>
            <a:fld id="{B10D5614-B734-4280-8F57-1D4947433C97}" type="slidenum">
              <a:rPr lang="en-US" smtClean="0"/>
              <a:pPr/>
              <a:t>23</a:t>
            </a:fld>
            <a:endParaRPr lang="en-US" dirty="0"/>
          </a:p>
        </p:txBody>
      </p:sp>
      <p:pic>
        <p:nvPicPr>
          <p:cNvPr id="24" name="Picture 2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3400" y="1212672"/>
            <a:ext cx="2587092" cy="835203"/>
          </a:xfrm>
          <a:prstGeom prst="rect">
            <a:avLst/>
          </a:prstGeom>
        </p:spPr>
      </p:pic>
      <p:pic>
        <p:nvPicPr>
          <p:cNvPr id="25" name="Picture 2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9258" y="2274616"/>
            <a:ext cx="2207375" cy="2354534"/>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lowchart: Magnetic Disk 3"/>
          <p:cNvSpPr/>
          <p:nvPr/>
        </p:nvSpPr>
        <p:spPr>
          <a:xfrm>
            <a:off x="424832" y="1169493"/>
            <a:ext cx="1116701" cy="1256288"/>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en-US" dirty="0"/>
              <a:t>SPIN</a:t>
            </a:r>
          </a:p>
        </p:txBody>
      </p:sp>
      <p:sp>
        <p:nvSpPr>
          <p:cNvPr id="5" name="Rounded Rectangle 4"/>
          <p:cNvSpPr/>
          <p:nvPr/>
        </p:nvSpPr>
        <p:spPr>
          <a:xfrm>
            <a:off x="2415473" y="550452"/>
            <a:ext cx="5085845" cy="3641416"/>
          </a:xfrm>
          <a:prstGeom prst="roundRect">
            <a:avLst/>
          </a:prstGeom>
          <a:ln>
            <a:prstDash val="lgDashDotDot"/>
          </a:ln>
          <a:effectLst>
            <a:outerShdw blurRad="63500" sx="102000" sy="102000" algn="ctr" rotWithShape="0">
              <a:prstClr val="black">
                <a:alpha val="40000"/>
              </a:prstClr>
            </a:outerShdw>
          </a:effectLst>
        </p:spPr>
        <p:style>
          <a:lnRef idx="2">
            <a:schemeClr val="accent5"/>
          </a:lnRef>
          <a:fillRef idx="1">
            <a:schemeClr val="lt1"/>
          </a:fillRef>
          <a:effectRef idx="0">
            <a:schemeClr val="accent5"/>
          </a:effectRef>
          <a:fontRef idx="minor">
            <a:schemeClr val="dk1"/>
          </a:fontRef>
        </p:style>
        <p:txBody>
          <a:bodyPr lIns="68580" tIns="34290" rIns="68580" bIns="34290" rtlCol="0" anchor="ctr"/>
          <a:lstStyle/>
          <a:p>
            <a:pPr algn="ctr"/>
            <a:endParaRPr lang="en-US" dirty="0"/>
          </a:p>
        </p:txBody>
      </p:sp>
      <p:sp>
        <p:nvSpPr>
          <p:cNvPr id="6" name="Rounded Rectangle 5"/>
          <p:cNvSpPr/>
          <p:nvPr/>
        </p:nvSpPr>
        <p:spPr>
          <a:xfrm>
            <a:off x="2876719" y="1218045"/>
            <a:ext cx="584855" cy="2245540"/>
          </a:xfrm>
          <a:prstGeom prst="roundRect">
            <a:avLst/>
          </a:prstGeom>
        </p:spPr>
        <p:style>
          <a:lnRef idx="2">
            <a:schemeClr val="accent6"/>
          </a:lnRef>
          <a:fillRef idx="1">
            <a:schemeClr val="lt1"/>
          </a:fillRef>
          <a:effectRef idx="0">
            <a:schemeClr val="accent6"/>
          </a:effectRef>
          <a:fontRef idx="minor">
            <a:schemeClr val="dk1"/>
          </a:fontRef>
        </p:style>
        <p:txBody>
          <a:bodyPr vert="vert270" lIns="68580" tIns="34290" rIns="68580" bIns="34290" rtlCol="0" anchor="ctr"/>
          <a:lstStyle/>
          <a:p>
            <a:pPr algn="ctr"/>
            <a:endParaRPr lang="en-US" dirty="0"/>
          </a:p>
        </p:txBody>
      </p:sp>
      <p:sp>
        <p:nvSpPr>
          <p:cNvPr id="7" name="Rounded Rectangle 6"/>
          <p:cNvSpPr/>
          <p:nvPr/>
        </p:nvSpPr>
        <p:spPr>
          <a:xfrm>
            <a:off x="3862935" y="1193768"/>
            <a:ext cx="1462635" cy="2269817"/>
          </a:xfrm>
          <a:prstGeom prst="roundRect">
            <a:avLst/>
          </a:prstGeom>
        </p:spPr>
        <p:style>
          <a:lnRef idx="2">
            <a:schemeClr val="accent6"/>
          </a:lnRef>
          <a:fillRef idx="1">
            <a:schemeClr val="lt1"/>
          </a:fillRef>
          <a:effectRef idx="0">
            <a:schemeClr val="accent6"/>
          </a:effectRef>
          <a:fontRef idx="minor">
            <a:schemeClr val="dk1"/>
          </a:fontRef>
        </p:style>
        <p:txBody>
          <a:bodyPr lIns="68580" tIns="34290" rIns="68580" bIns="34290" rtlCol="0" anchor="ctr"/>
          <a:lstStyle/>
          <a:p>
            <a:pPr algn="ctr"/>
            <a:endParaRPr lang="en-US" dirty="0"/>
          </a:p>
        </p:txBody>
      </p:sp>
      <p:sp>
        <p:nvSpPr>
          <p:cNvPr id="8" name="Rounded Rectangle 7"/>
          <p:cNvSpPr/>
          <p:nvPr/>
        </p:nvSpPr>
        <p:spPr>
          <a:xfrm>
            <a:off x="5717023" y="1218045"/>
            <a:ext cx="878087" cy="2245540"/>
          </a:xfrm>
          <a:prstGeom prst="roundRect">
            <a:avLst/>
          </a:prstGeom>
        </p:spPr>
        <p:style>
          <a:lnRef idx="2">
            <a:schemeClr val="accent6"/>
          </a:lnRef>
          <a:fillRef idx="1">
            <a:schemeClr val="lt1"/>
          </a:fillRef>
          <a:effectRef idx="0">
            <a:schemeClr val="accent6"/>
          </a:effectRef>
          <a:fontRef idx="minor">
            <a:schemeClr val="dk1"/>
          </a:fontRef>
        </p:style>
        <p:txBody>
          <a:bodyPr lIns="68580" tIns="34290" rIns="68580" bIns="34290" rtlCol="0" anchor="ctr"/>
          <a:lstStyle/>
          <a:p>
            <a:pPr algn="ctr"/>
            <a:endParaRPr lang="en-US" dirty="0"/>
          </a:p>
        </p:txBody>
      </p:sp>
      <p:sp>
        <p:nvSpPr>
          <p:cNvPr id="9" name="TextBox 8"/>
          <p:cNvSpPr txBox="1"/>
          <p:nvPr/>
        </p:nvSpPr>
        <p:spPr>
          <a:xfrm>
            <a:off x="2876719" y="963146"/>
            <a:ext cx="594764" cy="346249"/>
          </a:xfrm>
          <a:prstGeom prst="rect">
            <a:avLst/>
          </a:prstGeom>
          <a:noFill/>
        </p:spPr>
        <p:txBody>
          <a:bodyPr wrap="square" lIns="68580" tIns="34290" rIns="68580" bIns="34290" rtlCol="0">
            <a:spAutoFit/>
          </a:bodyPr>
          <a:lstStyle/>
          <a:p>
            <a:pPr algn="ctr"/>
            <a:r>
              <a:rPr lang="en-US" dirty="0"/>
              <a:t>ODS</a:t>
            </a:r>
          </a:p>
        </p:txBody>
      </p:sp>
      <p:sp>
        <p:nvSpPr>
          <p:cNvPr id="10" name="TextBox 9"/>
          <p:cNvSpPr txBox="1"/>
          <p:nvPr/>
        </p:nvSpPr>
        <p:spPr>
          <a:xfrm>
            <a:off x="4296871" y="931082"/>
            <a:ext cx="594764" cy="346249"/>
          </a:xfrm>
          <a:prstGeom prst="rect">
            <a:avLst/>
          </a:prstGeom>
          <a:noFill/>
        </p:spPr>
        <p:txBody>
          <a:bodyPr wrap="square" lIns="68580" tIns="34290" rIns="68580" bIns="34290" rtlCol="0">
            <a:spAutoFit/>
          </a:bodyPr>
          <a:lstStyle/>
          <a:p>
            <a:pPr algn="ctr"/>
            <a:r>
              <a:rPr lang="en-US" dirty="0"/>
              <a:t>ADS</a:t>
            </a:r>
          </a:p>
        </p:txBody>
      </p:sp>
      <p:sp>
        <p:nvSpPr>
          <p:cNvPr id="11" name="TextBox 10"/>
          <p:cNvSpPr txBox="1"/>
          <p:nvPr/>
        </p:nvSpPr>
        <p:spPr>
          <a:xfrm>
            <a:off x="5792483" y="946787"/>
            <a:ext cx="737384" cy="623248"/>
          </a:xfrm>
          <a:prstGeom prst="rect">
            <a:avLst/>
          </a:prstGeom>
          <a:noFill/>
        </p:spPr>
        <p:txBody>
          <a:bodyPr wrap="square" lIns="68580" tIns="34290" rIns="68580" bIns="34290" rtlCol="0">
            <a:spAutoFit/>
          </a:bodyPr>
          <a:lstStyle/>
          <a:p>
            <a:pPr algn="ctr"/>
            <a:r>
              <a:rPr lang="en-US" dirty="0"/>
              <a:t>FILODB</a:t>
            </a:r>
          </a:p>
        </p:txBody>
      </p:sp>
      <p:sp>
        <p:nvSpPr>
          <p:cNvPr id="48" name="Striped Right Arrow 47"/>
          <p:cNvSpPr/>
          <p:nvPr/>
        </p:nvSpPr>
        <p:spPr>
          <a:xfrm>
            <a:off x="3216584" y="1623153"/>
            <a:ext cx="2944592" cy="1411048"/>
          </a:xfrm>
          <a:prstGeom prst="stripedRightArrow">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dirty="0"/>
          </a:p>
        </p:txBody>
      </p:sp>
      <mc:AlternateContent xmlns:mc="http://schemas.openxmlformats.org/markup-compatibility/2006" xmlns:p14="http://schemas.microsoft.com/office/powerpoint/2010/main">
        <mc:Choice Requires="p14">
          <p:contentPart p14:bwMode="auto" r:id="rId2">
            <p14:nvContentPartPr>
              <p14:cNvPr id="31" name="Ink 30"/>
              <p14:cNvContentPartPr/>
              <p14:nvPr/>
            </p14:nvContentPartPr>
            <p14:xfrm>
              <a:off x="1814237" y="3552197"/>
              <a:ext cx="4860" cy="4860"/>
            </p14:xfrm>
          </p:contentPart>
        </mc:Choice>
        <mc:Fallback xmlns="">
          <p:pic>
            <p:nvPicPr>
              <p:cNvPr id="31" name="Ink 30"/>
              <p:cNvPicPr/>
              <p:nvPr/>
            </p:nvPicPr>
            <p:blipFill>
              <a:blip r:embed="rId3"/>
              <a:stretch>
                <a:fillRect/>
              </a:stretch>
            </p:blipFill>
            <p:spPr>
              <a:xfrm>
                <a:off x="2410703" y="4727983"/>
                <a:ext cx="23040" cy="23040"/>
              </a:xfrm>
              <a:prstGeom prst="rect">
                <a:avLst/>
              </a:prstGeom>
            </p:spPr>
          </p:pic>
        </mc:Fallback>
      </mc:AlternateContent>
      <p:grpSp>
        <p:nvGrpSpPr>
          <p:cNvPr id="43" name="Group 42"/>
          <p:cNvGrpSpPr/>
          <p:nvPr/>
        </p:nvGrpSpPr>
        <p:grpSpPr>
          <a:xfrm>
            <a:off x="934630" y="2425780"/>
            <a:ext cx="2928305" cy="643316"/>
            <a:chOff x="1246172" y="2597543"/>
            <a:chExt cx="3904407" cy="857754"/>
          </a:xfrm>
        </p:grpSpPr>
        <p:sp>
          <p:nvSpPr>
            <p:cNvPr id="41" name="Bent-Up Arrow 40"/>
            <p:cNvSpPr/>
            <p:nvPr/>
          </p:nvSpPr>
          <p:spPr>
            <a:xfrm rot="16200000" flipH="1" flipV="1">
              <a:off x="2318368" y="1525348"/>
              <a:ext cx="445062" cy="2589452"/>
            </a:xfrm>
            <a:prstGeom prst="bentUp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42" name="Bent-Up Arrow 41"/>
            <p:cNvSpPr/>
            <p:nvPr/>
          </p:nvSpPr>
          <p:spPr>
            <a:xfrm rot="16200000" flipH="1" flipV="1">
              <a:off x="2971800" y="1276517"/>
              <a:ext cx="453152" cy="3904407"/>
            </a:xfrm>
            <a:prstGeom prst="bentUp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grpSp>
      <p:sp>
        <p:nvSpPr>
          <p:cNvPr id="45" name="TextBox 44"/>
          <p:cNvSpPr txBox="1"/>
          <p:nvPr/>
        </p:nvSpPr>
        <p:spPr>
          <a:xfrm>
            <a:off x="2942973" y="3485845"/>
            <a:ext cx="4030845" cy="438581"/>
          </a:xfrm>
          <a:prstGeom prst="rect">
            <a:avLst/>
          </a:prstGeom>
          <a:noFill/>
        </p:spPr>
        <p:txBody>
          <a:bodyPr wrap="square" lIns="68580" tIns="34290" rIns="68580" bIns="34290" rtlCol="0">
            <a:spAutoFit/>
          </a:bodyPr>
          <a:lstStyle/>
          <a:p>
            <a:pPr algn="ctr"/>
            <a:r>
              <a:rPr lang="en-US" sz="2400" b="1" u="sng" dirty="0"/>
              <a:t>CASSANDRA/SPARK</a:t>
            </a:r>
            <a:endParaRPr lang="en-US" b="1" u="sng" dirty="0"/>
          </a:p>
        </p:txBody>
      </p:sp>
      <p:sp>
        <p:nvSpPr>
          <p:cNvPr id="46" name="TextBox 45"/>
          <p:cNvSpPr txBox="1"/>
          <p:nvPr/>
        </p:nvSpPr>
        <p:spPr>
          <a:xfrm>
            <a:off x="1053597" y="2679821"/>
            <a:ext cx="1379278" cy="346249"/>
          </a:xfrm>
          <a:prstGeom prst="rect">
            <a:avLst/>
          </a:prstGeom>
          <a:noFill/>
        </p:spPr>
        <p:txBody>
          <a:bodyPr wrap="square" lIns="68580" tIns="34290" rIns="68580" bIns="34290" rtlCol="0">
            <a:spAutoFit/>
          </a:bodyPr>
          <a:lstStyle/>
          <a:p>
            <a:pPr algn="ctr"/>
            <a:r>
              <a:rPr lang="en-US" dirty="0"/>
              <a:t>JDBC</a:t>
            </a:r>
          </a:p>
        </p:txBody>
      </p:sp>
      <p:sp>
        <p:nvSpPr>
          <p:cNvPr id="47" name="TextBox 46"/>
          <p:cNvSpPr txBox="1"/>
          <p:nvPr/>
        </p:nvSpPr>
        <p:spPr>
          <a:xfrm>
            <a:off x="4942418" y="2190176"/>
            <a:ext cx="1379278" cy="346249"/>
          </a:xfrm>
          <a:prstGeom prst="rect">
            <a:avLst/>
          </a:prstGeom>
          <a:noFill/>
        </p:spPr>
        <p:txBody>
          <a:bodyPr wrap="square" lIns="68580" tIns="34290" rIns="68580" bIns="34290" rtlCol="0">
            <a:spAutoFit/>
          </a:bodyPr>
          <a:lstStyle/>
          <a:p>
            <a:pPr algn="ctr"/>
            <a:r>
              <a:rPr lang="en-US" dirty="0"/>
              <a:t>SPARK</a:t>
            </a:r>
          </a:p>
        </p:txBody>
      </p:sp>
      <p:sp>
        <p:nvSpPr>
          <p:cNvPr id="50" name="TextBox 49"/>
          <p:cNvSpPr txBox="1"/>
          <p:nvPr/>
        </p:nvSpPr>
        <p:spPr>
          <a:xfrm>
            <a:off x="2855476" y="3115472"/>
            <a:ext cx="594764" cy="346249"/>
          </a:xfrm>
          <a:prstGeom prst="rect">
            <a:avLst/>
          </a:prstGeom>
          <a:noFill/>
        </p:spPr>
        <p:txBody>
          <a:bodyPr wrap="square" lIns="68580" tIns="34290" rIns="68580" bIns="34290" rtlCol="0">
            <a:spAutoFit/>
          </a:bodyPr>
          <a:lstStyle/>
          <a:p>
            <a:pPr algn="ctr"/>
            <a:r>
              <a:rPr lang="en-US" dirty="0"/>
              <a:t>C*</a:t>
            </a:r>
          </a:p>
        </p:txBody>
      </p:sp>
      <p:sp>
        <p:nvSpPr>
          <p:cNvPr id="51" name="TextBox 50"/>
          <p:cNvSpPr txBox="1"/>
          <p:nvPr/>
        </p:nvSpPr>
        <p:spPr>
          <a:xfrm>
            <a:off x="4296870" y="3138971"/>
            <a:ext cx="594764" cy="346249"/>
          </a:xfrm>
          <a:prstGeom prst="rect">
            <a:avLst/>
          </a:prstGeom>
          <a:noFill/>
        </p:spPr>
        <p:txBody>
          <a:bodyPr wrap="square" lIns="68580" tIns="34290" rIns="68580" bIns="34290" rtlCol="0">
            <a:spAutoFit/>
          </a:bodyPr>
          <a:lstStyle/>
          <a:p>
            <a:pPr algn="ctr"/>
            <a:r>
              <a:rPr lang="en-US" dirty="0"/>
              <a:t>C*</a:t>
            </a:r>
          </a:p>
        </p:txBody>
      </p:sp>
      <p:sp>
        <p:nvSpPr>
          <p:cNvPr id="52" name="Right Arrow 51"/>
          <p:cNvSpPr/>
          <p:nvPr/>
        </p:nvSpPr>
        <p:spPr>
          <a:xfrm>
            <a:off x="934629" y="4191868"/>
            <a:ext cx="5660482" cy="66759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en-US" dirty="0"/>
              <a:t>ETL  - TALEND</a:t>
            </a:r>
          </a:p>
        </p:txBody>
      </p:sp>
      <p:sp>
        <p:nvSpPr>
          <p:cNvPr id="53" name="TextBox 52"/>
          <p:cNvSpPr txBox="1"/>
          <p:nvPr/>
        </p:nvSpPr>
        <p:spPr>
          <a:xfrm>
            <a:off x="2571347" y="1285361"/>
            <a:ext cx="1205507" cy="196208"/>
          </a:xfrm>
          <a:prstGeom prst="rect">
            <a:avLst/>
          </a:prstGeom>
          <a:noFill/>
        </p:spPr>
        <p:txBody>
          <a:bodyPr wrap="square" lIns="68580" tIns="34290" rIns="68580" bIns="34290" rtlCol="0">
            <a:spAutoFit/>
          </a:bodyPr>
          <a:lstStyle/>
          <a:p>
            <a:pPr algn="ctr"/>
            <a:r>
              <a:rPr lang="en-US" sz="800" dirty="0"/>
              <a:t>RELOAD</a:t>
            </a:r>
            <a:endParaRPr lang="en-US" dirty="0"/>
          </a:p>
        </p:txBody>
      </p:sp>
      <p:sp>
        <p:nvSpPr>
          <p:cNvPr id="54" name="TextBox 53"/>
          <p:cNvSpPr txBox="1"/>
          <p:nvPr/>
        </p:nvSpPr>
        <p:spPr>
          <a:xfrm>
            <a:off x="3991498" y="1282155"/>
            <a:ext cx="1205507" cy="196208"/>
          </a:xfrm>
          <a:prstGeom prst="rect">
            <a:avLst/>
          </a:prstGeom>
          <a:noFill/>
        </p:spPr>
        <p:txBody>
          <a:bodyPr wrap="square" lIns="68580" tIns="34290" rIns="68580" bIns="34290" rtlCol="0">
            <a:spAutoFit/>
          </a:bodyPr>
          <a:lstStyle/>
          <a:p>
            <a:pPr algn="ctr"/>
            <a:r>
              <a:rPr lang="en-US" sz="800" dirty="0"/>
              <a:t>INCREMENTAL</a:t>
            </a:r>
          </a:p>
        </p:txBody>
      </p:sp>
      <p:sp>
        <p:nvSpPr>
          <p:cNvPr id="55" name="TextBox 54"/>
          <p:cNvSpPr txBox="1"/>
          <p:nvPr/>
        </p:nvSpPr>
        <p:spPr>
          <a:xfrm>
            <a:off x="5558422" y="1285361"/>
            <a:ext cx="1205507" cy="196208"/>
          </a:xfrm>
          <a:prstGeom prst="rect">
            <a:avLst/>
          </a:prstGeom>
          <a:noFill/>
        </p:spPr>
        <p:txBody>
          <a:bodyPr wrap="square" lIns="68580" tIns="34290" rIns="68580" bIns="34290" rtlCol="0">
            <a:spAutoFit/>
          </a:bodyPr>
          <a:lstStyle/>
          <a:p>
            <a:pPr algn="ctr"/>
            <a:r>
              <a:rPr lang="en-US" sz="800" dirty="0"/>
              <a:t>INCREMENTAL</a:t>
            </a:r>
          </a:p>
        </p:txBody>
      </p:sp>
      <p:sp>
        <p:nvSpPr>
          <p:cNvPr id="57" name="Folded Corner 56"/>
          <p:cNvSpPr/>
          <p:nvPr/>
        </p:nvSpPr>
        <p:spPr>
          <a:xfrm>
            <a:off x="6973819" y="1218045"/>
            <a:ext cx="406118" cy="2197925"/>
          </a:xfrm>
          <a:prstGeom prst="foldedCorner">
            <a:avLst/>
          </a:prstGeom>
        </p:spPr>
        <p:style>
          <a:lnRef idx="2">
            <a:schemeClr val="accent4">
              <a:shade val="50000"/>
            </a:schemeClr>
          </a:lnRef>
          <a:fillRef idx="1">
            <a:schemeClr val="accent4"/>
          </a:fillRef>
          <a:effectRef idx="0">
            <a:schemeClr val="accent4"/>
          </a:effectRef>
          <a:fontRef idx="minor">
            <a:schemeClr val="lt1"/>
          </a:fontRef>
        </p:style>
        <p:txBody>
          <a:bodyPr vert="vert270" lIns="68580" tIns="34290" rIns="68580" bIns="34290" rtlCol="0" anchor="ctr"/>
          <a:lstStyle/>
          <a:p>
            <a:pPr algn="ctr"/>
            <a:r>
              <a:rPr lang="en-US" sz="2400" dirty="0"/>
              <a:t>THRIFT</a:t>
            </a:r>
          </a:p>
        </p:txBody>
      </p:sp>
      <p:pic>
        <p:nvPicPr>
          <p:cNvPr id="59" name="Picture 58"/>
          <p:cNvPicPr>
            <a:picLocks noChangeAspect="1"/>
          </p:cNvPicPr>
          <p:nvPr/>
        </p:nvPicPr>
        <p:blipFill>
          <a:blip r:embed="rId4" cstate="print"/>
          <a:stretch>
            <a:fillRect/>
          </a:stretch>
        </p:blipFill>
        <p:spPr>
          <a:xfrm>
            <a:off x="7674581" y="1926641"/>
            <a:ext cx="1288860" cy="642228"/>
          </a:xfrm>
          <a:prstGeom prst="rect">
            <a:avLst/>
          </a:prstGeom>
        </p:spPr>
      </p:pic>
      <p:cxnSp>
        <p:nvCxnSpPr>
          <p:cNvPr id="62" name="Straight Arrow Connector 61"/>
          <p:cNvCxnSpPr/>
          <p:nvPr/>
        </p:nvCxnSpPr>
        <p:spPr>
          <a:xfrm>
            <a:off x="7238428" y="2037362"/>
            <a:ext cx="73627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4" name="Straight Arrow Connector 63"/>
          <p:cNvCxnSpPr/>
          <p:nvPr/>
        </p:nvCxnSpPr>
        <p:spPr>
          <a:xfrm>
            <a:off x="7248644" y="2139524"/>
            <a:ext cx="73627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5" name="Straight Arrow Connector 64"/>
          <p:cNvCxnSpPr/>
          <p:nvPr/>
        </p:nvCxnSpPr>
        <p:spPr>
          <a:xfrm>
            <a:off x="7248644" y="2247755"/>
            <a:ext cx="73627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6" name="Straight Arrow Connector 65"/>
          <p:cNvCxnSpPr/>
          <p:nvPr/>
        </p:nvCxnSpPr>
        <p:spPr>
          <a:xfrm>
            <a:off x="7248644" y="2349917"/>
            <a:ext cx="73627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7" name="Straight Arrow Connector 66"/>
          <p:cNvCxnSpPr/>
          <p:nvPr/>
        </p:nvCxnSpPr>
        <p:spPr>
          <a:xfrm>
            <a:off x="7238428" y="2457059"/>
            <a:ext cx="73627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8" name="Straight Arrow Connector 67"/>
          <p:cNvCxnSpPr/>
          <p:nvPr/>
        </p:nvCxnSpPr>
        <p:spPr>
          <a:xfrm>
            <a:off x="7238428" y="2578517"/>
            <a:ext cx="73627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9" name="Straight Arrow Connector 68"/>
          <p:cNvCxnSpPr/>
          <p:nvPr/>
        </p:nvCxnSpPr>
        <p:spPr>
          <a:xfrm>
            <a:off x="7238428" y="2691959"/>
            <a:ext cx="73627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71" name="TextBox 70"/>
          <p:cNvSpPr txBox="1"/>
          <p:nvPr/>
        </p:nvSpPr>
        <p:spPr>
          <a:xfrm>
            <a:off x="424832" y="4687240"/>
            <a:ext cx="7665181" cy="484748"/>
          </a:xfrm>
          <a:prstGeom prst="rect">
            <a:avLst/>
          </a:prstGeom>
          <a:noFill/>
        </p:spPr>
        <p:txBody>
          <a:bodyPr wrap="square" lIns="68580" tIns="34290" rIns="68580" bIns="34290" rtlCol="0">
            <a:spAutoFit/>
          </a:bodyPr>
          <a:lstStyle/>
          <a:p>
            <a:r>
              <a:rPr lang="en-US" sz="900" dirty="0"/>
              <a:t>ODS is truncate/load daily. </a:t>
            </a:r>
          </a:p>
          <a:p>
            <a:r>
              <a:rPr lang="en-US" sz="900" dirty="0"/>
              <a:t>ADS is complete replica of the source system. Incremental ETL strategy.</a:t>
            </a:r>
          </a:p>
          <a:p>
            <a:r>
              <a:rPr lang="en-US" sz="900" dirty="0"/>
              <a:t>ODS tables are used to load FiloDB table (incremental) using Spark Jobs.</a:t>
            </a:r>
          </a:p>
        </p:txBody>
      </p:sp>
      <p:sp>
        <p:nvSpPr>
          <p:cNvPr id="2" name="TextBox 1"/>
          <p:cNvSpPr txBox="1"/>
          <p:nvPr/>
        </p:nvSpPr>
        <p:spPr>
          <a:xfrm>
            <a:off x="7996731" y="2786600"/>
            <a:ext cx="1125727" cy="623248"/>
          </a:xfrm>
          <a:prstGeom prst="rect">
            <a:avLst/>
          </a:prstGeom>
          <a:noFill/>
        </p:spPr>
        <p:txBody>
          <a:bodyPr wrap="square" lIns="68580" tIns="34290" rIns="68580" bIns="34290" rtlCol="0">
            <a:spAutoFit/>
          </a:bodyPr>
          <a:lstStyle/>
          <a:p>
            <a:r>
              <a:rPr lang="en-US" dirty="0" smtClean="0"/>
              <a:t>SSRS</a:t>
            </a:r>
            <a:endParaRPr lang="en-US" dirty="0"/>
          </a:p>
          <a:p>
            <a:r>
              <a:rPr lang="en-US" dirty="0" smtClean="0"/>
              <a:t>Power BI</a:t>
            </a:r>
            <a:endParaRPr lang="en-US" dirty="0"/>
          </a:p>
        </p:txBody>
      </p:sp>
      <p:cxnSp>
        <p:nvCxnSpPr>
          <p:cNvPr id="35" name="Straight Arrow Connector 34"/>
          <p:cNvCxnSpPr/>
          <p:nvPr/>
        </p:nvCxnSpPr>
        <p:spPr>
          <a:xfrm>
            <a:off x="7238427" y="2887070"/>
            <a:ext cx="73627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6" name="Straight Arrow Connector 35"/>
          <p:cNvCxnSpPr/>
          <p:nvPr/>
        </p:nvCxnSpPr>
        <p:spPr>
          <a:xfrm>
            <a:off x="7238426" y="3152200"/>
            <a:ext cx="73627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8" name="Title 27"/>
          <p:cNvSpPr txBox="1">
            <a:spLocks/>
          </p:cNvSpPr>
          <p:nvPr/>
        </p:nvSpPr>
        <p:spPr>
          <a:xfrm>
            <a:off x="457200" y="-9524"/>
            <a:ext cx="8534400" cy="404905"/>
          </a:xfrm>
          <a:prstGeom prst="rect">
            <a:avLst/>
          </a:prstGeom>
        </p:spPr>
        <p:txBody>
          <a:bodyPr vert="horz" lIns="68580" tIns="34290" rIns="68580" bIns="3429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500" dirty="0">
                <a:solidFill>
                  <a:schemeClr val="accent2"/>
                </a:solidFill>
              </a:rPr>
              <a:t>Example: ETL Incremental Load Strategy</a:t>
            </a:r>
          </a:p>
        </p:txBody>
      </p:sp>
    </p:spTree>
    <p:extLst>
      <p:ext uri="{BB962C8B-B14F-4D97-AF65-F5344CB8AC3E}">
        <p14:creationId xmlns:p14="http://schemas.microsoft.com/office/powerpoint/2010/main" val="170570559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500" dirty="0" smtClean="0"/>
              <a:t>Results &amp; Opportunities</a:t>
            </a:r>
            <a:endParaRPr lang="en-US" sz="2500" dirty="0"/>
          </a:p>
        </p:txBody>
      </p:sp>
      <p:sp>
        <p:nvSpPr>
          <p:cNvPr id="3" name="Content Placeholder 2"/>
          <p:cNvSpPr>
            <a:spLocks noGrp="1"/>
          </p:cNvSpPr>
          <p:nvPr>
            <p:ph idx="1"/>
          </p:nvPr>
        </p:nvSpPr>
        <p:spPr>
          <a:xfrm>
            <a:off x="457200" y="1200151"/>
            <a:ext cx="8229600" cy="3809999"/>
          </a:xfrm>
        </p:spPr>
        <p:txBody>
          <a:bodyPr>
            <a:normAutofit fontScale="92500" lnSpcReduction="20000"/>
          </a:bodyPr>
          <a:lstStyle/>
          <a:p>
            <a:pPr marL="171450" indent="-171450">
              <a:buFont typeface="Arial"/>
              <a:buChar char="•"/>
            </a:pPr>
            <a:r>
              <a:rPr lang="en-US" sz="1500" dirty="0" smtClean="0">
                <a:solidFill>
                  <a:schemeClr val="tx1"/>
                </a:solidFill>
              </a:rPr>
              <a:t>Successfully completed 300 concurrent user load test from Business Objects</a:t>
            </a:r>
          </a:p>
          <a:p>
            <a:pPr marL="171450" indent="-171450">
              <a:buFont typeface="Arial"/>
              <a:buChar char="•"/>
            </a:pPr>
            <a:endParaRPr lang="en-US" sz="1500" dirty="0" smtClean="0">
              <a:solidFill>
                <a:schemeClr val="tx1"/>
              </a:solidFill>
            </a:endParaRPr>
          </a:p>
          <a:p>
            <a:pPr marL="171450" indent="-171450">
              <a:buFont typeface="Arial"/>
              <a:buChar char="•"/>
            </a:pPr>
            <a:r>
              <a:rPr lang="en-US" sz="1500" dirty="0" smtClean="0">
                <a:solidFill>
                  <a:schemeClr val="tx1"/>
                </a:solidFill>
              </a:rPr>
              <a:t>&lt;1 second response from thrift servers for 90% of queries</a:t>
            </a:r>
          </a:p>
          <a:p>
            <a:pPr marL="171450" indent="-171450">
              <a:buFont typeface="Arial"/>
              <a:buChar char="•"/>
            </a:pPr>
            <a:endParaRPr lang="en-US" sz="1500" dirty="0" smtClean="0">
              <a:solidFill>
                <a:schemeClr val="tx1"/>
              </a:solidFill>
            </a:endParaRPr>
          </a:p>
          <a:p>
            <a:pPr marL="171450" indent="-171450">
              <a:buFont typeface="Arial"/>
              <a:buChar char="•"/>
            </a:pPr>
            <a:r>
              <a:rPr lang="en-US" sz="1500" dirty="0" smtClean="0">
                <a:solidFill>
                  <a:schemeClr val="tx1"/>
                </a:solidFill>
              </a:rPr>
              <a:t>Average of 50 columns &amp; 50 - 500k rows returned</a:t>
            </a:r>
          </a:p>
          <a:p>
            <a:pPr marL="171450" indent="-171450">
              <a:buFont typeface="Arial"/>
              <a:buChar char="•"/>
            </a:pPr>
            <a:endParaRPr lang="en-US" sz="1500" dirty="0" smtClean="0">
              <a:solidFill>
                <a:schemeClr val="tx1"/>
              </a:solidFill>
            </a:endParaRPr>
          </a:p>
          <a:p>
            <a:pPr marL="171450" indent="-171450">
              <a:buFont typeface="Arial"/>
              <a:buChar char="•"/>
            </a:pPr>
            <a:r>
              <a:rPr lang="en-US" sz="1500" dirty="0" smtClean="0">
                <a:solidFill>
                  <a:schemeClr val="tx1"/>
                </a:solidFill>
              </a:rPr>
              <a:t>Single partition and multi-partition scans, Joins involving 5-10 </a:t>
            </a:r>
            <a:r>
              <a:rPr lang="en-US" sz="1500" dirty="0" err="1" smtClean="0">
                <a:solidFill>
                  <a:schemeClr val="tx1"/>
                </a:solidFill>
              </a:rPr>
              <a:t>FiloDB</a:t>
            </a:r>
            <a:r>
              <a:rPr lang="en-US" sz="1500" dirty="0" smtClean="0">
                <a:solidFill>
                  <a:schemeClr val="tx1"/>
                </a:solidFill>
              </a:rPr>
              <a:t> tables per each query</a:t>
            </a:r>
          </a:p>
          <a:p>
            <a:pPr marL="171450" indent="-171450">
              <a:buFont typeface="Arial"/>
              <a:buChar char="•"/>
            </a:pPr>
            <a:endParaRPr lang="en-US" sz="1500" dirty="0" smtClean="0">
              <a:solidFill>
                <a:schemeClr val="tx1"/>
              </a:solidFill>
            </a:endParaRPr>
          </a:p>
          <a:p>
            <a:pPr marL="171450" indent="-171450"/>
            <a:r>
              <a:rPr lang="en-US" sz="1500" b="1" dirty="0" smtClean="0">
                <a:solidFill>
                  <a:schemeClr val="tx1"/>
                </a:solidFill>
              </a:rPr>
              <a:t>Opportunities</a:t>
            </a:r>
          </a:p>
          <a:p>
            <a:pPr marL="171450" indent="-171450">
              <a:buFont typeface="Arial"/>
              <a:buChar char="•"/>
            </a:pPr>
            <a:endParaRPr lang="en-US" sz="1500" dirty="0" smtClean="0">
              <a:solidFill>
                <a:schemeClr val="tx1"/>
              </a:solidFill>
            </a:endParaRPr>
          </a:p>
          <a:p>
            <a:pPr marL="171450" indent="-171450">
              <a:buFont typeface="Arial"/>
              <a:buChar char="•"/>
            </a:pPr>
            <a:r>
              <a:rPr lang="en-US" sz="1500" dirty="0" smtClean="0">
                <a:solidFill>
                  <a:schemeClr val="tx1"/>
                </a:solidFill>
              </a:rPr>
              <a:t>Limitations on the maximum result size that can be collected using Spark SQL</a:t>
            </a:r>
          </a:p>
          <a:p>
            <a:pPr marL="171450" indent="-171450">
              <a:buFont typeface="Arial"/>
              <a:buChar char="•"/>
            </a:pPr>
            <a:endParaRPr lang="en-US" sz="1500" dirty="0" smtClean="0">
              <a:solidFill>
                <a:schemeClr val="tx1"/>
              </a:solidFill>
            </a:endParaRPr>
          </a:p>
          <a:p>
            <a:pPr marL="171450" indent="-171450">
              <a:buFont typeface="Arial"/>
              <a:buChar char="•"/>
            </a:pPr>
            <a:r>
              <a:rPr lang="en-US" sz="1500" dirty="0" smtClean="0">
                <a:solidFill>
                  <a:schemeClr val="tx1"/>
                </a:solidFill>
              </a:rPr>
              <a:t>Limitations on the total concurrent result size requested from Spark thrift server</a:t>
            </a:r>
          </a:p>
          <a:p>
            <a:pPr marL="171450" indent="-171450">
              <a:buFont typeface="Arial"/>
              <a:buChar char="•"/>
            </a:pPr>
            <a:endParaRPr lang="en-US" sz="1500" dirty="0" smtClean="0">
              <a:solidFill>
                <a:schemeClr val="tx1"/>
              </a:solidFill>
            </a:endParaRPr>
          </a:p>
          <a:p>
            <a:pPr marL="171450" indent="-171450">
              <a:buFont typeface="Arial"/>
              <a:buChar char="•"/>
            </a:pPr>
            <a:r>
              <a:rPr lang="en-US" sz="1500" dirty="0" smtClean="0">
                <a:solidFill>
                  <a:schemeClr val="tx1"/>
                </a:solidFill>
              </a:rPr>
              <a:t>These are tunable limitations</a:t>
            </a:r>
          </a:p>
          <a:p>
            <a:endParaRPr lang="en-US" dirty="0">
              <a:solidFill>
                <a:schemeClr val="tx1"/>
              </a:solidFill>
            </a:endParaRPr>
          </a:p>
        </p:txBody>
      </p:sp>
      <p:sp>
        <p:nvSpPr>
          <p:cNvPr id="4" name="Footer Placeholder 3"/>
          <p:cNvSpPr>
            <a:spLocks noGrp="1"/>
          </p:cNvSpPr>
          <p:nvPr>
            <p:ph type="ftr" sz="quarter" idx="11"/>
          </p:nvPr>
        </p:nvSpPr>
        <p:spPr/>
        <p:txBody>
          <a:bodyPr/>
          <a:lstStyle/>
          <a:p>
            <a:r>
              <a:rPr lang="en-US" smtClean="0"/>
              <a:t>© DataStax, All Rights Reserved.</a:t>
            </a:r>
            <a:endParaRPr lang="en-US" dirty="0"/>
          </a:p>
        </p:txBody>
      </p:sp>
      <p:sp>
        <p:nvSpPr>
          <p:cNvPr id="5" name="Slide Number Placeholder 4"/>
          <p:cNvSpPr>
            <a:spLocks noGrp="1"/>
          </p:cNvSpPr>
          <p:nvPr>
            <p:ph type="sldNum" sz="quarter" idx="12"/>
          </p:nvPr>
        </p:nvSpPr>
        <p:spPr/>
        <p:txBody>
          <a:bodyPr/>
          <a:lstStyle/>
          <a:p>
            <a:fld id="{B10D5614-B734-4280-8F57-1D4947433C97}" type="slidenum">
              <a:rPr lang="en-US" smtClean="0"/>
              <a:pPr/>
              <a:t>25</a:t>
            </a:fld>
            <a:endParaRPr lang="en-US"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500" dirty="0" smtClean="0"/>
              <a:t>Lessons Learned</a:t>
            </a:r>
            <a:endParaRPr lang="en-US" sz="2500" dirty="0"/>
          </a:p>
        </p:txBody>
      </p:sp>
      <p:sp>
        <p:nvSpPr>
          <p:cNvPr id="3" name="Content Placeholder 2"/>
          <p:cNvSpPr>
            <a:spLocks noGrp="1"/>
          </p:cNvSpPr>
          <p:nvPr>
            <p:ph idx="1"/>
          </p:nvPr>
        </p:nvSpPr>
        <p:spPr>
          <a:xfrm>
            <a:off x="457200" y="1200151"/>
            <a:ext cx="8229600" cy="3809999"/>
          </a:xfrm>
        </p:spPr>
        <p:txBody>
          <a:bodyPr>
            <a:normAutofit fontScale="92500" lnSpcReduction="20000"/>
          </a:bodyPr>
          <a:lstStyle/>
          <a:p>
            <a:pPr marL="171450" indent="-171450">
              <a:buFont typeface="Arial"/>
              <a:buChar char="•"/>
            </a:pPr>
            <a:r>
              <a:rPr lang="en-US" sz="1500" dirty="0" smtClean="0">
                <a:solidFill>
                  <a:schemeClr val="tx1"/>
                </a:solidFill>
              </a:rPr>
              <a:t>Limitations of Cassandra for Fast Analytics, may require custom development</a:t>
            </a:r>
          </a:p>
          <a:p>
            <a:pPr marL="171450" indent="-171450">
              <a:buFont typeface="Arial"/>
              <a:buChar char="•"/>
            </a:pPr>
            <a:endParaRPr lang="en-US" sz="1500" dirty="0" smtClean="0">
              <a:solidFill>
                <a:schemeClr val="tx1"/>
              </a:solidFill>
            </a:endParaRPr>
          </a:p>
          <a:p>
            <a:pPr marL="171450" indent="-171450">
              <a:buFont typeface="Arial"/>
              <a:buChar char="•"/>
            </a:pPr>
            <a:r>
              <a:rPr lang="en-US" sz="1500" dirty="0" smtClean="0">
                <a:solidFill>
                  <a:schemeClr val="tx1"/>
                </a:solidFill>
              </a:rPr>
              <a:t>Have a strategy to handle growth of Cassandra partitions</a:t>
            </a:r>
          </a:p>
          <a:p>
            <a:pPr marL="171450" indent="-171450">
              <a:buFont typeface="Arial"/>
              <a:buChar char="•"/>
            </a:pPr>
            <a:endParaRPr lang="en-US" sz="1500" dirty="0" smtClean="0">
              <a:solidFill>
                <a:schemeClr val="tx1"/>
              </a:solidFill>
            </a:endParaRPr>
          </a:p>
          <a:p>
            <a:pPr marL="171450" indent="-171450">
              <a:buFont typeface="Arial"/>
              <a:buChar char="•"/>
            </a:pPr>
            <a:r>
              <a:rPr lang="en-US" sz="1500" dirty="0" smtClean="0">
                <a:solidFill>
                  <a:schemeClr val="tx1"/>
                </a:solidFill>
              </a:rPr>
              <a:t>Throttle read &amp; write work loads for the size of the cluster</a:t>
            </a:r>
          </a:p>
          <a:p>
            <a:pPr marL="171450" indent="-171450">
              <a:buFont typeface="Arial"/>
              <a:buChar char="•"/>
            </a:pPr>
            <a:endParaRPr lang="en-US" sz="1500" dirty="0" smtClean="0">
              <a:solidFill>
                <a:schemeClr val="tx1"/>
              </a:solidFill>
            </a:endParaRPr>
          </a:p>
          <a:p>
            <a:pPr marL="171450" indent="-171450">
              <a:buFont typeface="Arial"/>
              <a:buChar char="•"/>
            </a:pPr>
            <a:r>
              <a:rPr lang="en-US" sz="1500" dirty="0" smtClean="0">
                <a:solidFill>
                  <a:schemeClr val="tx1"/>
                </a:solidFill>
              </a:rPr>
              <a:t>Tombstone management</a:t>
            </a:r>
          </a:p>
          <a:p>
            <a:pPr marL="171450" indent="-171450">
              <a:buFont typeface="Arial"/>
              <a:buChar char="•"/>
            </a:pPr>
            <a:endParaRPr lang="en-US" sz="1500" dirty="0" smtClean="0">
              <a:solidFill>
                <a:schemeClr val="tx1"/>
              </a:solidFill>
            </a:endParaRPr>
          </a:p>
          <a:p>
            <a:pPr marL="171450" indent="-171450">
              <a:buFont typeface="Arial"/>
              <a:buChar char="•"/>
            </a:pPr>
            <a:r>
              <a:rPr lang="en-US" sz="1500" dirty="0" smtClean="0">
                <a:solidFill>
                  <a:schemeClr val="tx1"/>
                </a:solidFill>
              </a:rPr>
              <a:t>Pick right ETL tool for the job.  </a:t>
            </a:r>
          </a:p>
          <a:p>
            <a:pPr marL="171450" indent="-171450">
              <a:buFont typeface="Arial"/>
              <a:buChar char="•"/>
            </a:pPr>
            <a:endParaRPr lang="en-US" sz="1500" dirty="0" smtClean="0">
              <a:solidFill>
                <a:schemeClr val="tx1"/>
              </a:solidFill>
            </a:endParaRPr>
          </a:p>
          <a:p>
            <a:pPr marL="171450" indent="-171450">
              <a:buFont typeface="Arial"/>
              <a:buChar char="•"/>
            </a:pPr>
            <a:r>
              <a:rPr lang="en-US" sz="1500" dirty="0" smtClean="0">
                <a:solidFill>
                  <a:schemeClr val="tx1"/>
                </a:solidFill>
              </a:rPr>
              <a:t>Turn off NUMAD service</a:t>
            </a:r>
          </a:p>
          <a:p>
            <a:pPr marL="171450" indent="-171450">
              <a:buFont typeface="Arial"/>
              <a:buChar char="•"/>
            </a:pPr>
            <a:endParaRPr lang="en-US" sz="1500" dirty="0" smtClean="0">
              <a:solidFill>
                <a:schemeClr val="tx1"/>
              </a:solidFill>
            </a:endParaRPr>
          </a:p>
          <a:p>
            <a:pPr marL="171450" indent="-171450">
              <a:buFont typeface="Arial"/>
              <a:buChar char="•"/>
            </a:pPr>
            <a:r>
              <a:rPr lang="en-US" sz="1500" dirty="0" smtClean="0">
                <a:solidFill>
                  <a:schemeClr val="tx1"/>
                </a:solidFill>
              </a:rPr>
              <a:t>Lack of monitoring tools on Spark</a:t>
            </a:r>
          </a:p>
          <a:p>
            <a:pPr marL="171450" indent="-171450">
              <a:buFont typeface="Arial"/>
              <a:buChar char="•"/>
            </a:pPr>
            <a:endParaRPr lang="en-US" sz="1500" dirty="0" smtClean="0">
              <a:solidFill>
                <a:schemeClr val="tx1"/>
              </a:solidFill>
            </a:endParaRPr>
          </a:p>
          <a:p>
            <a:pPr marL="171450" indent="-171450">
              <a:buFont typeface="Arial"/>
              <a:buChar char="•"/>
            </a:pPr>
            <a:r>
              <a:rPr lang="en-US" sz="1500" dirty="0" smtClean="0">
                <a:solidFill>
                  <a:schemeClr val="tx1"/>
                </a:solidFill>
              </a:rPr>
              <a:t>Spark’s lazy evaluation, makes debugging very difficult</a:t>
            </a:r>
          </a:p>
          <a:p>
            <a:endParaRPr lang="en-US" dirty="0">
              <a:solidFill>
                <a:schemeClr val="tx1"/>
              </a:solidFill>
            </a:endParaRPr>
          </a:p>
        </p:txBody>
      </p:sp>
      <p:sp>
        <p:nvSpPr>
          <p:cNvPr id="4" name="Footer Placeholder 3"/>
          <p:cNvSpPr>
            <a:spLocks noGrp="1"/>
          </p:cNvSpPr>
          <p:nvPr>
            <p:ph type="ftr" sz="quarter" idx="11"/>
          </p:nvPr>
        </p:nvSpPr>
        <p:spPr/>
        <p:txBody>
          <a:bodyPr/>
          <a:lstStyle/>
          <a:p>
            <a:r>
              <a:rPr lang="en-US" smtClean="0"/>
              <a:t>© DataStax, All Rights Reserved.</a:t>
            </a:r>
            <a:endParaRPr lang="en-US" dirty="0"/>
          </a:p>
        </p:txBody>
      </p:sp>
      <p:sp>
        <p:nvSpPr>
          <p:cNvPr id="5" name="Slide Number Placeholder 4"/>
          <p:cNvSpPr>
            <a:spLocks noGrp="1"/>
          </p:cNvSpPr>
          <p:nvPr>
            <p:ph type="sldNum" sz="quarter" idx="12"/>
          </p:nvPr>
        </p:nvSpPr>
        <p:spPr/>
        <p:txBody>
          <a:bodyPr/>
          <a:lstStyle/>
          <a:p>
            <a:fld id="{B10D5614-B734-4280-8F57-1D4947433C97}" type="slidenum">
              <a:rPr lang="en-US" smtClean="0"/>
              <a:pPr/>
              <a:t>26</a:t>
            </a:fld>
            <a:endParaRPr lang="en-US"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latin typeface="Arial"/>
                <a:cs typeface="Arial"/>
              </a:rPr>
              <a:t>Questions?</a:t>
            </a:r>
            <a:endParaRPr lang="en-US" dirty="0">
              <a:latin typeface="Arial"/>
              <a:cs typeface="Arial"/>
            </a:endParaRPr>
          </a:p>
        </p:txBody>
      </p:sp>
      <p:sp>
        <p:nvSpPr>
          <p:cNvPr id="7" name="Text Placeholder 6"/>
          <p:cNvSpPr>
            <a:spLocks noGrp="1"/>
          </p:cNvSpPr>
          <p:nvPr>
            <p:ph type="body" sz="quarter" idx="13"/>
          </p:nvPr>
        </p:nvSpPr>
        <p:spPr/>
        <p:txBody>
          <a:bodyPr/>
          <a:lstStyle/>
          <a:p>
            <a:endParaRPr lang="en-US" dirty="0">
              <a:latin typeface="Arial"/>
              <a:cs typeface="Arial"/>
            </a:endParaRPr>
          </a:p>
        </p:txBody>
      </p:sp>
    </p:spTree>
    <p:extLst>
      <p:ext uri="{BB962C8B-B14F-4D97-AF65-F5344CB8AC3E}">
        <p14:creationId xmlns:p14="http://schemas.microsoft.com/office/powerpoint/2010/main" val="41673990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500" dirty="0" smtClean="0">
                <a:latin typeface="Arial"/>
                <a:cs typeface="Arial"/>
              </a:rPr>
              <a:t>A Little About Us</a:t>
            </a:r>
            <a:endParaRPr lang="en-US" sz="2500" dirty="0">
              <a:latin typeface="Arial"/>
              <a:cs typeface="Arial"/>
            </a:endParaRPr>
          </a:p>
        </p:txBody>
      </p:sp>
      <p:sp>
        <p:nvSpPr>
          <p:cNvPr id="3" name="Footer Placeholder 2"/>
          <p:cNvSpPr>
            <a:spLocks noGrp="1"/>
          </p:cNvSpPr>
          <p:nvPr>
            <p:ph type="ftr" sz="quarter" idx="11"/>
          </p:nvPr>
        </p:nvSpPr>
        <p:spPr/>
        <p:txBody>
          <a:bodyPr/>
          <a:lstStyle/>
          <a:p>
            <a:r>
              <a:rPr lang="en-US" dirty="0">
                <a:latin typeface="Arial"/>
                <a:cs typeface="Arial"/>
              </a:rPr>
              <a:t>© DataStax, All Rights Reserved.</a:t>
            </a:r>
          </a:p>
        </p:txBody>
      </p:sp>
      <p:sp>
        <p:nvSpPr>
          <p:cNvPr id="4" name="Slide Number Placeholder 3"/>
          <p:cNvSpPr>
            <a:spLocks noGrp="1"/>
          </p:cNvSpPr>
          <p:nvPr>
            <p:ph type="sldNum" sz="quarter" idx="12"/>
          </p:nvPr>
        </p:nvSpPr>
        <p:spPr/>
        <p:txBody>
          <a:bodyPr/>
          <a:lstStyle/>
          <a:p>
            <a:fld id="{B10D5614-B734-4280-8F57-1D4947433C97}" type="slidenum">
              <a:rPr lang="en-US" smtClean="0">
                <a:latin typeface="Arial"/>
                <a:cs typeface="Arial"/>
              </a:rPr>
              <a:pPr/>
              <a:t>3</a:t>
            </a:fld>
            <a:endParaRPr lang="en-US" dirty="0">
              <a:latin typeface="Arial"/>
              <a:cs typeface="Arial"/>
            </a:endParaRPr>
          </a:p>
        </p:txBody>
      </p:sp>
      <p:sp>
        <p:nvSpPr>
          <p:cNvPr id="6" name="TextBox 5"/>
          <p:cNvSpPr txBox="1"/>
          <p:nvPr/>
        </p:nvSpPr>
        <p:spPr>
          <a:xfrm>
            <a:off x="2164714" y="1581150"/>
            <a:ext cx="1557375" cy="369332"/>
          </a:xfrm>
          <a:prstGeom prst="rect">
            <a:avLst/>
          </a:prstGeom>
          <a:noFill/>
        </p:spPr>
        <p:txBody>
          <a:bodyPr wrap="none" rtlCol="0">
            <a:spAutoFit/>
          </a:bodyPr>
          <a:lstStyle/>
          <a:p>
            <a:r>
              <a:rPr lang="en-US" dirty="0" smtClean="0">
                <a:latin typeface="Arial"/>
                <a:cs typeface="Arial"/>
              </a:rPr>
              <a:t>Jim Peregord</a:t>
            </a:r>
            <a:endParaRPr lang="en-US" dirty="0">
              <a:latin typeface="Arial"/>
              <a:cs typeface="Arial"/>
            </a:endParaRPr>
          </a:p>
        </p:txBody>
      </p:sp>
      <p:sp>
        <p:nvSpPr>
          <p:cNvPr id="7" name="TextBox 6"/>
          <p:cNvSpPr txBox="1"/>
          <p:nvPr/>
        </p:nvSpPr>
        <p:spPr>
          <a:xfrm>
            <a:off x="5441314" y="1581150"/>
            <a:ext cx="1416686" cy="369332"/>
          </a:xfrm>
          <a:prstGeom prst="rect">
            <a:avLst/>
          </a:prstGeom>
          <a:noFill/>
        </p:spPr>
        <p:txBody>
          <a:bodyPr wrap="none" rtlCol="0">
            <a:spAutoFit/>
          </a:bodyPr>
          <a:lstStyle/>
          <a:p>
            <a:r>
              <a:rPr lang="en-US" dirty="0" err="1" smtClean="0">
                <a:latin typeface="Arial"/>
                <a:cs typeface="Arial"/>
              </a:rPr>
              <a:t>Venu</a:t>
            </a:r>
            <a:r>
              <a:rPr lang="en-US" dirty="0" smtClean="0">
                <a:latin typeface="Arial"/>
                <a:cs typeface="Arial"/>
              </a:rPr>
              <a:t> </a:t>
            </a:r>
            <a:r>
              <a:rPr lang="en-US" dirty="0" err="1" smtClean="0">
                <a:latin typeface="Arial"/>
                <a:cs typeface="Arial"/>
              </a:rPr>
              <a:t>Palvai</a:t>
            </a:r>
            <a:endParaRPr lang="en-US" dirty="0">
              <a:latin typeface="Arial"/>
              <a:cs typeface="Arial"/>
            </a:endParaRPr>
          </a:p>
        </p:txBody>
      </p:sp>
      <p:pic>
        <p:nvPicPr>
          <p:cNvPr id="9" name="Picture 8" descr="Screen Shot 2016-08-15 at 8.44.18 PM.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40914" y="2114549"/>
            <a:ext cx="1447800" cy="1328369"/>
          </a:xfrm>
          <a:prstGeom prst="rect">
            <a:avLst/>
          </a:prstGeom>
          <a:effectLst>
            <a:outerShdw blurRad="50800" dist="38100" dir="2700000" algn="tl" rotWithShape="0">
              <a:srgbClr val="000000">
                <a:alpha val="43000"/>
              </a:srgbClr>
            </a:outerShdw>
          </a:effectLst>
        </p:spPr>
      </p:pic>
      <p:sp>
        <p:nvSpPr>
          <p:cNvPr id="10" name="TextBox 9"/>
          <p:cNvSpPr txBox="1"/>
          <p:nvPr/>
        </p:nvSpPr>
        <p:spPr>
          <a:xfrm>
            <a:off x="1905000" y="3638550"/>
            <a:ext cx="2162772" cy="677108"/>
          </a:xfrm>
          <a:prstGeom prst="rect">
            <a:avLst/>
          </a:prstGeom>
          <a:noFill/>
        </p:spPr>
        <p:txBody>
          <a:bodyPr wrap="none" rtlCol="0">
            <a:spAutoFit/>
          </a:bodyPr>
          <a:lstStyle/>
          <a:p>
            <a:pPr marL="285750" indent="-285750"/>
            <a:r>
              <a:rPr lang="en-US" sz="1200" dirty="0" smtClean="0">
                <a:latin typeface="+mj-lt"/>
              </a:rPr>
              <a:t>VP – Analytics, BI, Data </a:t>
            </a:r>
            <a:r>
              <a:rPr lang="en-US" sz="1200" dirty="0" err="1" smtClean="0">
                <a:latin typeface="+mj-lt"/>
              </a:rPr>
              <a:t>Mgt</a:t>
            </a:r>
            <a:endParaRPr lang="en-US" sz="1200" dirty="0" smtClean="0">
              <a:latin typeface="+mj-lt"/>
            </a:endParaRPr>
          </a:p>
          <a:p>
            <a:pPr marL="285750" indent="-285750"/>
            <a:r>
              <a:rPr lang="en-US" sz="1200" dirty="0" err="1" smtClean="0">
                <a:latin typeface="+mj-lt"/>
              </a:rPr>
              <a:t>jperegord@elementcorp.com</a:t>
            </a:r>
            <a:endParaRPr lang="en-US" sz="1200" dirty="0" smtClean="0">
              <a:latin typeface="+mj-lt"/>
            </a:endParaRPr>
          </a:p>
          <a:p>
            <a:endParaRPr lang="en-US" sz="1400" dirty="0"/>
          </a:p>
        </p:txBody>
      </p:sp>
      <p:sp>
        <p:nvSpPr>
          <p:cNvPr id="13" name="TextBox 12"/>
          <p:cNvSpPr txBox="1"/>
          <p:nvPr/>
        </p:nvSpPr>
        <p:spPr>
          <a:xfrm>
            <a:off x="5241682" y="3638550"/>
            <a:ext cx="2149718" cy="646331"/>
          </a:xfrm>
          <a:prstGeom prst="rect">
            <a:avLst/>
          </a:prstGeom>
          <a:noFill/>
        </p:spPr>
        <p:txBody>
          <a:bodyPr wrap="square" rtlCol="0">
            <a:spAutoFit/>
          </a:bodyPr>
          <a:lstStyle/>
          <a:p>
            <a:pPr marL="285750" indent="-285750"/>
            <a:r>
              <a:rPr lang="en-US" sz="1200" dirty="0" smtClean="0">
                <a:latin typeface="+mj-lt"/>
              </a:rPr>
              <a:t>Lead Architect</a:t>
            </a:r>
          </a:p>
          <a:p>
            <a:pPr marL="285750" indent="-285750"/>
            <a:r>
              <a:rPr lang="en-US" sz="1200" dirty="0" err="1" smtClean="0">
                <a:latin typeface="+mj-lt"/>
              </a:rPr>
              <a:t>vpalvai</a:t>
            </a:r>
            <a:r>
              <a:rPr lang="en-US" sz="1200" dirty="0" err="1">
                <a:latin typeface="+mj-lt"/>
              </a:rPr>
              <a:t>@elementcorp.com</a:t>
            </a:r>
            <a:endParaRPr lang="en-US" sz="1200" dirty="0" smtClean="0">
              <a:latin typeface="+mj-lt"/>
            </a:endParaRPr>
          </a:p>
          <a:p>
            <a:endParaRPr lang="en-US" sz="1200" dirty="0">
              <a:latin typeface="+mj-lt"/>
            </a:endParaRPr>
          </a:p>
        </p:txBody>
      </p:sp>
      <p:pic>
        <p:nvPicPr>
          <p:cNvPr id="5" name="Picture 4" descr="palvai.jpeg"/>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5000"/>
                    </a14:imgEffect>
                  </a14:imgLayer>
                </a14:imgProps>
              </a:ext>
              <a:ext uri="{28A0092B-C50C-407E-A947-70E740481C1C}">
                <a14:useLocalDpi xmlns:a14="http://schemas.microsoft.com/office/drawing/2010/main" val="0"/>
              </a:ext>
            </a:extLst>
          </a:blip>
          <a:stretch>
            <a:fillRect/>
          </a:stretch>
        </p:blipFill>
        <p:spPr>
          <a:xfrm>
            <a:off x="5410200" y="2114550"/>
            <a:ext cx="1392243" cy="1371600"/>
          </a:xfrm>
          <a:prstGeom prst="rect">
            <a:avLst/>
          </a:prstGeom>
          <a:effectLst>
            <a:outerShdw blurRad="50800" dist="38100" dir="2700000" algn="tl" rotWithShape="0">
              <a:srgbClr val="000000">
                <a:alpha val="43000"/>
              </a:srgbClr>
            </a:outerShdw>
          </a:effectLst>
        </p:spPr>
      </p:pic>
      <p:sp>
        <p:nvSpPr>
          <p:cNvPr id="11" name="Rectangle 10"/>
          <p:cNvSpPr/>
          <p:nvPr/>
        </p:nvSpPr>
        <p:spPr>
          <a:xfrm>
            <a:off x="1752600" y="1428750"/>
            <a:ext cx="2438400" cy="28956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4953000" y="1428750"/>
            <a:ext cx="2438400" cy="289560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05795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Element_Wheel_of_Service_v8.PNG"/>
          <p:cNvPicPr>
            <a:picLocks noChangeAspect="1"/>
          </p:cNvPicPr>
          <p:nvPr/>
        </p:nvPicPr>
        <p:blipFill>
          <a:blip r:embed="rId2" cstate="print"/>
          <a:srcRect l="8820" t="5597" r="10006" b="5799"/>
          <a:stretch>
            <a:fillRect/>
          </a:stretch>
        </p:blipFill>
        <p:spPr>
          <a:xfrm>
            <a:off x="2187086" y="1123950"/>
            <a:ext cx="4747114" cy="3352800"/>
          </a:xfrm>
          <a:prstGeom prst="rect">
            <a:avLst/>
          </a:prstGeom>
        </p:spPr>
      </p:pic>
      <p:sp>
        <p:nvSpPr>
          <p:cNvPr id="2" name="Title 1"/>
          <p:cNvSpPr>
            <a:spLocks noGrp="1"/>
          </p:cNvSpPr>
          <p:nvPr>
            <p:ph type="title"/>
          </p:nvPr>
        </p:nvSpPr>
        <p:spPr/>
        <p:txBody>
          <a:bodyPr>
            <a:normAutofit/>
          </a:bodyPr>
          <a:lstStyle/>
          <a:p>
            <a:r>
              <a:rPr lang="en-US" sz="2400" dirty="0" smtClean="0"/>
              <a:t>Background on Element Fleet Management</a:t>
            </a:r>
            <a:endParaRPr lang="en-US" sz="2500" dirty="0"/>
          </a:p>
        </p:txBody>
      </p:sp>
      <p:sp>
        <p:nvSpPr>
          <p:cNvPr id="4" name="Footer Placeholder 3"/>
          <p:cNvSpPr>
            <a:spLocks noGrp="1"/>
          </p:cNvSpPr>
          <p:nvPr>
            <p:ph type="ftr" sz="quarter" idx="11"/>
          </p:nvPr>
        </p:nvSpPr>
        <p:spPr/>
        <p:txBody>
          <a:bodyPr/>
          <a:lstStyle/>
          <a:p>
            <a:r>
              <a:rPr lang="en-US" smtClean="0"/>
              <a:t>© DataStax, All Rights Reserved.</a:t>
            </a:r>
            <a:endParaRPr lang="en-US" dirty="0"/>
          </a:p>
        </p:txBody>
      </p:sp>
      <p:sp>
        <p:nvSpPr>
          <p:cNvPr id="5" name="Slide Number Placeholder 4"/>
          <p:cNvSpPr>
            <a:spLocks noGrp="1"/>
          </p:cNvSpPr>
          <p:nvPr>
            <p:ph type="sldNum" sz="quarter" idx="12"/>
          </p:nvPr>
        </p:nvSpPr>
        <p:spPr/>
        <p:txBody>
          <a:bodyPr/>
          <a:lstStyle/>
          <a:p>
            <a:fld id="{B10D5614-B734-4280-8F57-1D4947433C97}" type="slidenum">
              <a:rPr lang="en-US" smtClean="0"/>
              <a:pPr/>
              <a:t>4</a:t>
            </a:fld>
            <a:endParaRPr lang="en-US" dirty="0"/>
          </a:p>
        </p:txBody>
      </p:sp>
      <p:sp>
        <p:nvSpPr>
          <p:cNvPr id="6" name="Rectangle 5"/>
          <p:cNvSpPr/>
          <p:nvPr/>
        </p:nvSpPr>
        <p:spPr>
          <a:xfrm>
            <a:off x="609600" y="1115020"/>
            <a:ext cx="2514600" cy="584775"/>
          </a:xfrm>
          <a:prstGeom prst="rect">
            <a:avLst/>
          </a:prstGeom>
        </p:spPr>
        <p:txBody>
          <a:bodyPr wrap="square">
            <a:spAutoFit/>
          </a:bodyPr>
          <a:lstStyle/>
          <a:p>
            <a:pPr eaLnBrk="1" fontAlgn="auto" hangingPunct="1">
              <a:spcBef>
                <a:spcPts val="0"/>
              </a:spcBef>
              <a:spcAft>
                <a:spcPts val="0"/>
              </a:spcAft>
            </a:pPr>
            <a:r>
              <a:rPr lang="en-US" sz="1600" dirty="0" smtClean="0">
                <a:latin typeface="Arial" panose="020B0604020202020204" pitchFamily="34" charset="0"/>
                <a:cs typeface="Arial" panose="020B0604020202020204" pitchFamily="34" charset="0"/>
              </a:rPr>
              <a:t>Full lifecycle of fleet management services</a:t>
            </a:r>
            <a:endParaRPr lang="en-US" sz="1600" dirty="0">
              <a:latin typeface="Arial" panose="020B0604020202020204" pitchFamily="34" charset="0"/>
              <a:cs typeface="Arial" panose="020B0604020202020204" pitchFamily="34" charset="0"/>
            </a:endParaRPr>
          </a:p>
        </p:txBody>
      </p:sp>
      <p:sp>
        <p:nvSpPr>
          <p:cNvPr id="7" name="Rectangle 6"/>
          <p:cNvSpPr/>
          <p:nvPr/>
        </p:nvSpPr>
        <p:spPr>
          <a:xfrm>
            <a:off x="762000" y="3874353"/>
            <a:ext cx="2362200" cy="830997"/>
          </a:xfrm>
          <a:prstGeom prst="rect">
            <a:avLst/>
          </a:prstGeom>
        </p:spPr>
        <p:txBody>
          <a:bodyPr wrap="square">
            <a:spAutoFit/>
          </a:bodyPr>
          <a:lstStyle/>
          <a:p>
            <a:r>
              <a:rPr lang="en-US" sz="1600" dirty="0">
                <a:latin typeface="Arial" panose="020B0604020202020204" pitchFamily="34" charset="0"/>
                <a:cs typeface="Arial" panose="020B0604020202020204" pitchFamily="34" charset="0"/>
              </a:rPr>
              <a:t>D</a:t>
            </a:r>
            <a:r>
              <a:rPr lang="en-US" sz="1600" dirty="0" smtClean="0">
                <a:latin typeface="Arial" panose="020B0604020202020204" pitchFamily="34" charset="0"/>
                <a:cs typeface="Arial" panose="020B0604020202020204" pitchFamily="34" charset="0"/>
              </a:rPr>
              <a:t>ata </a:t>
            </a:r>
            <a:r>
              <a:rPr lang="en-US" sz="1600" dirty="0">
                <a:latin typeface="Arial" panose="020B0604020202020204" pitchFamily="34" charset="0"/>
                <a:cs typeface="Arial" panose="020B0604020202020204" pitchFamily="34" charset="0"/>
              </a:rPr>
              <a:t>consolidation and advanced </a:t>
            </a:r>
            <a:r>
              <a:rPr lang="en-US" sz="1600" dirty="0" smtClean="0">
                <a:latin typeface="Arial" panose="020B0604020202020204" pitchFamily="34" charset="0"/>
                <a:cs typeface="Arial" panose="020B0604020202020204" pitchFamily="34" charset="0"/>
              </a:rPr>
              <a:t>analytics services</a:t>
            </a:r>
            <a:endParaRPr lang="en-US" sz="1600" dirty="0">
              <a:latin typeface="Arial" panose="020B0604020202020204" pitchFamily="34" charset="0"/>
              <a:cs typeface="Arial" panose="020B0604020202020204" pitchFamily="34" charset="0"/>
            </a:endParaRPr>
          </a:p>
        </p:txBody>
      </p:sp>
      <p:sp>
        <p:nvSpPr>
          <p:cNvPr id="8" name="Rectangle 7"/>
          <p:cNvSpPr/>
          <p:nvPr/>
        </p:nvSpPr>
        <p:spPr>
          <a:xfrm>
            <a:off x="6477000" y="1047750"/>
            <a:ext cx="2590800" cy="1077218"/>
          </a:xfrm>
          <a:prstGeom prst="rect">
            <a:avLst/>
          </a:prstGeom>
        </p:spPr>
        <p:txBody>
          <a:bodyPr wrap="square">
            <a:spAutoFit/>
          </a:bodyPr>
          <a:lstStyle/>
          <a:p>
            <a:r>
              <a:rPr lang="en-US" sz="1600" dirty="0">
                <a:latin typeface="Arial" panose="020B0604020202020204" pitchFamily="34" charset="0"/>
                <a:cs typeface="Arial" panose="020B0604020202020204" pitchFamily="34" charset="0"/>
              </a:rPr>
              <a:t>Maximize customer </a:t>
            </a:r>
          </a:p>
          <a:p>
            <a:r>
              <a:rPr lang="en-US" sz="1600" dirty="0">
                <a:latin typeface="Arial" panose="020B0604020202020204" pitchFamily="34" charset="0"/>
                <a:cs typeface="Arial" panose="020B0604020202020204" pitchFamily="34" charset="0"/>
              </a:rPr>
              <a:t>ROI on </a:t>
            </a:r>
            <a:r>
              <a:rPr lang="en-US" sz="1600" dirty="0" smtClean="0">
                <a:latin typeface="Arial" panose="020B0604020202020204" pitchFamily="34" charset="0"/>
                <a:cs typeface="Arial" panose="020B0604020202020204" pitchFamily="34" charset="0"/>
              </a:rPr>
              <a:t>fleet </a:t>
            </a:r>
            <a:r>
              <a:rPr lang="en-US" sz="1600" dirty="0">
                <a:latin typeface="Arial" panose="020B0604020202020204" pitchFamily="34" charset="0"/>
                <a:cs typeface="Arial" panose="020B0604020202020204" pitchFamily="34" charset="0"/>
              </a:rPr>
              <a:t>assets via </a:t>
            </a:r>
          </a:p>
          <a:p>
            <a:r>
              <a:rPr lang="en-US" sz="1600" dirty="0">
                <a:latin typeface="Arial" panose="020B0604020202020204" pitchFamily="34" charset="0"/>
                <a:cs typeface="Arial" panose="020B0604020202020204" pitchFamily="34" charset="0"/>
              </a:rPr>
              <a:t>data and advanced analytics </a:t>
            </a:r>
          </a:p>
        </p:txBody>
      </p:sp>
      <p:sp>
        <p:nvSpPr>
          <p:cNvPr id="9" name="Rectangle 8"/>
          <p:cNvSpPr/>
          <p:nvPr/>
        </p:nvSpPr>
        <p:spPr>
          <a:xfrm>
            <a:off x="317680" y="3223796"/>
            <a:ext cx="1968320" cy="338554"/>
          </a:xfrm>
          <a:prstGeom prst="rect">
            <a:avLst/>
          </a:prstGeom>
        </p:spPr>
        <p:txBody>
          <a:bodyPr wrap="square">
            <a:spAutoFit/>
          </a:bodyPr>
          <a:lstStyle/>
          <a:p>
            <a:r>
              <a:rPr lang="en-US" sz="1600" dirty="0">
                <a:latin typeface="Arial" panose="020B0604020202020204" pitchFamily="34" charset="0"/>
                <a:cs typeface="Arial" panose="020B0604020202020204" pitchFamily="34" charset="0"/>
              </a:rPr>
              <a:t>2,600 </a:t>
            </a:r>
            <a:r>
              <a:rPr lang="en-US" sz="1600" dirty="0" smtClean="0">
                <a:latin typeface="Arial" panose="020B0604020202020204" pitchFamily="34" charset="0"/>
                <a:cs typeface="Arial" panose="020B0604020202020204" pitchFamily="34" charset="0"/>
              </a:rPr>
              <a:t>employees</a:t>
            </a:r>
            <a:endParaRPr lang="en-US" sz="1600" dirty="0">
              <a:latin typeface="Arial" panose="020B0604020202020204" pitchFamily="34" charset="0"/>
              <a:cs typeface="Arial" panose="020B0604020202020204" pitchFamily="34" charset="0"/>
            </a:endParaRPr>
          </a:p>
        </p:txBody>
      </p:sp>
      <p:sp>
        <p:nvSpPr>
          <p:cNvPr id="10" name="Rectangle 9"/>
          <p:cNvSpPr/>
          <p:nvPr/>
        </p:nvSpPr>
        <p:spPr>
          <a:xfrm>
            <a:off x="7010400" y="2571750"/>
            <a:ext cx="2057400" cy="830997"/>
          </a:xfrm>
          <a:prstGeom prst="rect">
            <a:avLst/>
          </a:prstGeom>
        </p:spPr>
        <p:txBody>
          <a:bodyPr wrap="square">
            <a:spAutoFit/>
          </a:bodyPr>
          <a:lstStyle/>
          <a:p>
            <a:r>
              <a:rPr lang="en-US" sz="1600" dirty="0" smtClean="0">
                <a:latin typeface="Arial" panose="020B0604020202020204" pitchFamily="34" charset="0"/>
                <a:cs typeface="Arial" panose="020B0604020202020204" pitchFamily="34" charset="0"/>
              </a:rPr>
              <a:t>1+ million vehicles managed</a:t>
            </a:r>
            <a:r>
              <a:rPr lang="en-US" sz="1600" dirty="0">
                <a:latin typeface="Arial" panose="020B0604020202020204" pitchFamily="34" charset="0"/>
                <a:cs typeface="Arial" panose="020B0604020202020204" pitchFamily="34" charset="0"/>
              </a:rPr>
              <a:t/>
            </a:r>
            <a:br>
              <a:rPr lang="en-US" sz="1600" dirty="0">
                <a:latin typeface="Arial" panose="020B0604020202020204" pitchFamily="34" charset="0"/>
                <a:cs typeface="Arial" panose="020B0604020202020204" pitchFamily="34" charset="0"/>
              </a:rPr>
            </a:br>
            <a:endParaRPr lang="en-US" sz="1600" dirty="0">
              <a:latin typeface="Arial" panose="020B0604020202020204" pitchFamily="34" charset="0"/>
              <a:cs typeface="Arial" panose="020B0604020202020204" pitchFamily="34" charset="0"/>
            </a:endParaRPr>
          </a:p>
        </p:txBody>
      </p:sp>
      <p:sp>
        <p:nvSpPr>
          <p:cNvPr id="11" name="Rectangle 10"/>
          <p:cNvSpPr/>
          <p:nvPr/>
        </p:nvSpPr>
        <p:spPr>
          <a:xfrm>
            <a:off x="6248400" y="3891975"/>
            <a:ext cx="1905000" cy="584775"/>
          </a:xfrm>
          <a:prstGeom prst="rect">
            <a:avLst/>
          </a:prstGeom>
        </p:spPr>
        <p:txBody>
          <a:bodyPr wrap="square">
            <a:spAutoFit/>
          </a:bodyPr>
          <a:lstStyle/>
          <a:p>
            <a:r>
              <a:rPr lang="en-US" sz="1600" dirty="0">
                <a:latin typeface="Arial" panose="020B0604020202020204" pitchFamily="34" charset="0"/>
                <a:cs typeface="Arial" panose="020B0604020202020204" pitchFamily="34" charset="0"/>
              </a:rPr>
              <a:t>$</a:t>
            </a:r>
            <a:r>
              <a:rPr lang="en-US" sz="1600" dirty="0" smtClean="0">
                <a:latin typeface="Arial" panose="020B0604020202020204" pitchFamily="34" charset="0"/>
                <a:cs typeface="Arial" panose="020B0604020202020204" pitchFamily="34" charset="0"/>
              </a:rPr>
              <a:t>18 billion in total finance assets</a:t>
            </a:r>
            <a:endParaRPr lang="en-US" sz="1600" dirty="0">
              <a:latin typeface="Arial" panose="020B0604020202020204" pitchFamily="34" charset="0"/>
              <a:cs typeface="Arial" panose="020B0604020202020204" pitchFamily="34" charset="0"/>
            </a:endParaRPr>
          </a:p>
        </p:txBody>
      </p:sp>
      <p:sp>
        <p:nvSpPr>
          <p:cNvPr id="12" name="Rectangle 11"/>
          <p:cNvSpPr/>
          <p:nvPr/>
        </p:nvSpPr>
        <p:spPr>
          <a:xfrm>
            <a:off x="304800" y="2063175"/>
            <a:ext cx="2133600" cy="584775"/>
          </a:xfrm>
          <a:prstGeom prst="rect">
            <a:avLst/>
          </a:prstGeom>
        </p:spPr>
        <p:txBody>
          <a:bodyPr wrap="square">
            <a:spAutoFit/>
          </a:bodyPr>
          <a:lstStyle/>
          <a:p>
            <a:r>
              <a:rPr lang="en-US" sz="1600" dirty="0" smtClean="0">
                <a:latin typeface="Arial" panose="020B0604020202020204" pitchFamily="34" charset="0"/>
                <a:cs typeface="Arial" panose="020B0604020202020204" pitchFamily="34" charset="0"/>
              </a:rPr>
              <a:t>2 billion rows of data and growing</a:t>
            </a:r>
            <a:endParaRPr lang="en-US" sz="1600" dirty="0">
              <a:latin typeface="Arial" panose="020B0604020202020204" pitchFamily="34" charset="0"/>
              <a:cs typeface="Arial" panose="020B0604020202020204" pitchFamily="3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500" dirty="0" smtClean="0"/>
              <a:t>Greenfield Opportunity to Build Analytics Platform</a:t>
            </a:r>
            <a:endParaRPr lang="en-US" sz="2500" dirty="0"/>
          </a:p>
        </p:txBody>
      </p:sp>
      <p:sp>
        <p:nvSpPr>
          <p:cNvPr id="3" name="Content Placeholder 2"/>
          <p:cNvSpPr>
            <a:spLocks noGrp="1"/>
          </p:cNvSpPr>
          <p:nvPr>
            <p:ph idx="1"/>
          </p:nvPr>
        </p:nvSpPr>
        <p:spPr>
          <a:xfrm>
            <a:off x="457200" y="1200151"/>
            <a:ext cx="8229600" cy="3581399"/>
          </a:xfrm>
        </p:spPr>
        <p:txBody>
          <a:bodyPr>
            <a:normAutofit/>
          </a:bodyPr>
          <a:lstStyle/>
          <a:p>
            <a:pPr marL="171450" indent="-171450">
              <a:buFont typeface="Arial"/>
              <a:buChar char="•"/>
            </a:pPr>
            <a:r>
              <a:rPr lang="en-US" sz="1600" dirty="0" smtClean="0">
                <a:solidFill>
                  <a:schemeClr val="tx1"/>
                </a:solidFill>
              </a:rPr>
              <a:t>Element acquired GE Fleet Management September 1, 2015</a:t>
            </a:r>
          </a:p>
          <a:p>
            <a:pPr marL="171450" indent="-171450">
              <a:buFont typeface="Arial"/>
              <a:buChar char="•"/>
            </a:pPr>
            <a:r>
              <a:rPr lang="en-US" sz="1600" dirty="0" smtClean="0">
                <a:solidFill>
                  <a:schemeClr val="tx1"/>
                </a:solidFill>
              </a:rPr>
              <a:t>Now the largest publicly held Fleet Management company in world</a:t>
            </a:r>
          </a:p>
          <a:p>
            <a:pPr marL="171450" indent="-171450">
              <a:buFont typeface="Arial"/>
              <a:buChar char="•"/>
            </a:pPr>
            <a:r>
              <a:rPr lang="en-US" sz="1600" dirty="0" smtClean="0">
                <a:solidFill>
                  <a:schemeClr val="tx1"/>
                </a:solidFill>
              </a:rPr>
              <a:t>Pre-acquisition Element had limited data warehouse and Big Data tech</a:t>
            </a:r>
          </a:p>
          <a:p>
            <a:pPr marL="171450" indent="-171450">
              <a:buFont typeface="Arial"/>
              <a:buChar char="•"/>
            </a:pPr>
            <a:r>
              <a:rPr lang="en-US" sz="1600" dirty="0" smtClean="0">
                <a:solidFill>
                  <a:schemeClr val="tx1"/>
                </a:solidFill>
              </a:rPr>
              <a:t>Greenfield Opportunity to build next gen BI and Advanced Analytics platform</a:t>
            </a:r>
          </a:p>
          <a:p>
            <a:endParaRPr lang="en-US" sz="1600" dirty="0" smtClean="0">
              <a:solidFill>
                <a:schemeClr val="tx1"/>
              </a:solidFill>
            </a:endParaRPr>
          </a:p>
          <a:p>
            <a:r>
              <a:rPr lang="en-US" sz="1600" b="1" dirty="0" smtClean="0">
                <a:solidFill>
                  <a:schemeClr val="tx1"/>
                </a:solidFill>
              </a:rPr>
              <a:t>High-level Options Considered</a:t>
            </a:r>
          </a:p>
          <a:p>
            <a:pPr marL="400050"/>
            <a:r>
              <a:rPr lang="en-US" sz="1600" dirty="0" smtClean="0">
                <a:solidFill>
                  <a:schemeClr val="tx1"/>
                </a:solidFill>
              </a:rPr>
              <a:t>#1 – Build a separate data warehouse and Big Data/Advanced Analytics platform</a:t>
            </a:r>
          </a:p>
          <a:p>
            <a:pPr marL="400050"/>
            <a:r>
              <a:rPr lang="en-US" sz="1600" dirty="0" smtClean="0">
                <a:solidFill>
                  <a:schemeClr val="tx1"/>
                </a:solidFill>
              </a:rPr>
              <a:t>#2 – Build a single, unified architecture that supports both</a:t>
            </a:r>
          </a:p>
          <a:p>
            <a:pPr marL="800100" lvl="1" indent="-342900">
              <a:buClrTx/>
              <a:buFont typeface="+mj-lt"/>
              <a:buAutoNum type="arabicPeriod"/>
            </a:pPr>
            <a:endParaRPr lang="en-US" sz="1600" dirty="0" smtClean="0">
              <a:solidFill>
                <a:schemeClr val="tx1"/>
              </a:solidFill>
            </a:endParaRPr>
          </a:p>
          <a:p>
            <a:r>
              <a:rPr lang="en-US" sz="1600" b="1" dirty="0" smtClean="0">
                <a:solidFill>
                  <a:schemeClr val="tx1"/>
                </a:solidFill>
              </a:rPr>
              <a:t>Our Decision</a:t>
            </a:r>
          </a:p>
          <a:p>
            <a:pPr lvl="1"/>
            <a:r>
              <a:rPr lang="en-US" sz="1600" dirty="0" smtClean="0">
                <a:solidFill>
                  <a:schemeClr val="tx1"/>
                </a:solidFill>
              </a:rPr>
              <a:t>#2 – Build a single, unified platform using </a:t>
            </a:r>
            <a:r>
              <a:rPr lang="en-US" sz="1600" dirty="0" err="1" smtClean="0">
                <a:solidFill>
                  <a:schemeClr val="tx1"/>
                </a:solidFill>
              </a:rPr>
              <a:t>DataStax</a:t>
            </a:r>
            <a:endParaRPr lang="en-US" sz="1600" dirty="0" smtClean="0">
              <a:solidFill>
                <a:schemeClr val="tx1"/>
              </a:solidFill>
            </a:endParaRPr>
          </a:p>
          <a:p>
            <a:endParaRPr lang="en-US" dirty="0">
              <a:solidFill>
                <a:schemeClr val="tx1"/>
              </a:solidFill>
            </a:endParaRPr>
          </a:p>
        </p:txBody>
      </p:sp>
      <p:sp>
        <p:nvSpPr>
          <p:cNvPr id="4" name="Footer Placeholder 3"/>
          <p:cNvSpPr>
            <a:spLocks noGrp="1"/>
          </p:cNvSpPr>
          <p:nvPr>
            <p:ph type="ftr" sz="quarter" idx="11"/>
          </p:nvPr>
        </p:nvSpPr>
        <p:spPr/>
        <p:txBody>
          <a:bodyPr/>
          <a:lstStyle/>
          <a:p>
            <a:r>
              <a:rPr lang="en-US" smtClean="0"/>
              <a:t>© DataStax, All Rights Reserved.</a:t>
            </a:r>
            <a:endParaRPr lang="en-US" dirty="0"/>
          </a:p>
        </p:txBody>
      </p:sp>
      <p:sp>
        <p:nvSpPr>
          <p:cNvPr id="5" name="Slide Number Placeholder 4"/>
          <p:cNvSpPr>
            <a:spLocks noGrp="1"/>
          </p:cNvSpPr>
          <p:nvPr>
            <p:ph type="sldNum" sz="quarter" idx="12"/>
          </p:nvPr>
        </p:nvSpPr>
        <p:spPr/>
        <p:txBody>
          <a:bodyPr/>
          <a:lstStyle/>
          <a:p>
            <a:fld id="{B10D5614-B734-4280-8F57-1D4947433C97}" type="slidenum">
              <a:rPr lang="en-US" smtClean="0"/>
              <a:pPr/>
              <a:t>5</a:t>
            </a:fld>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500" dirty="0" smtClean="0"/>
              <a:t>Key Use Cases Supported on New Platform</a:t>
            </a:r>
            <a:endParaRPr lang="en-US" sz="2500" dirty="0"/>
          </a:p>
        </p:txBody>
      </p:sp>
      <p:sp>
        <p:nvSpPr>
          <p:cNvPr id="3" name="Content Placeholder 2"/>
          <p:cNvSpPr>
            <a:spLocks noGrp="1"/>
          </p:cNvSpPr>
          <p:nvPr>
            <p:ph idx="1"/>
          </p:nvPr>
        </p:nvSpPr>
        <p:spPr/>
        <p:txBody>
          <a:bodyPr/>
          <a:lstStyle/>
          <a:p>
            <a:pPr marL="171450" lvl="0" indent="-171450">
              <a:buFont typeface="Arial" pitchFamily="34" charset="0"/>
              <a:buChar char="•"/>
            </a:pPr>
            <a:r>
              <a:rPr lang="en-US" sz="1600" dirty="0" smtClean="0">
                <a:solidFill>
                  <a:prstClr val="black"/>
                </a:solidFill>
              </a:rPr>
              <a:t>High availability out of the box</a:t>
            </a:r>
          </a:p>
          <a:p>
            <a:pPr marL="171450" lvl="0" indent="-171450">
              <a:buFont typeface="Arial" pitchFamily="34" charset="0"/>
              <a:buChar char="•"/>
            </a:pPr>
            <a:r>
              <a:rPr lang="en-US" sz="1600" dirty="0" smtClean="0">
                <a:solidFill>
                  <a:prstClr val="black"/>
                </a:solidFill>
              </a:rPr>
              <a:t>Linear and elastic scalability </a:t>
            </a:r>
          </a:p>
          <a:p>
            <a:pPr marL="171450" lvl="0" indent="-171450">
              <a:buFont typeface="Arial" pitchFamily="34" charset="0"/>
              <a:buChar char="•"/>
            </a:pPr>
            <a:r>
              <a:rPr lang="en-US" sz="1600" dirty="0" smtClean="0">
                <a:solidFill>
                  <a:prstClr val="black"/>
                </a:solidFill>
              </a:rPr>
              <a:t>High concurrency and low latency</a:t>
            </a:r>
          </a:p>
          <a:p>
            <a:pPr marL="171450" lvl="0" indent="-171450">
              <a:buFont typeface="Arial" pitchFamily="34" charset="0"/>
              <a:buChar char="•"/>
            </a:pPr>
            <a:r>
              <a:rPr lang="en-US" sz="1600" dirty="0" smtClean="0">
                <a:solidFill>
                  <a:prstClr val="black"/>
                </a:solidFill>
              </a:rPr>
              <a:t>Real-time ingestion of data streams: Vehicle (location, diagnostics), weather, traffic</a:t>
            </a:r>
          </a:p>
          <a:p>
            <a:pPr marL="171450" lvl="0" indent="-171450">
              <a:buFont typeface="Arial" pitchFamily="34" charset="0"/>
              <a:buChar char="•"/>
            </a:pPr>
            <a:r>
              <a:rPr lang="en-US" sz="1600" dirty="0" smtClean="0">
                <a:solidFill>
                  <a:prstClr val="black"/>
                </a:solidFill>
              </a:rPr>
              <a:t>Expose data and analytics via </a:t>
            </a:r>
            <a:r>
              <a:rPr lang="en-US" sz="1600" dirty="0" err="1" smtClean="0">
                <a:solidFill>
                  <a:prstClr val="black"/>
                </a:solidFill>
              </a:rPr>
              <a:t>RESTful</a:t>
            </a:r>
            <a:r>
              <a:rPr lang="en-US" sz="1600" dirty="0" smtClean="0">
                <a:solidFill>
                  <a:prstClr val="black"/>
                </a:solidFill>
              </a:rPr>
              <a:t> APIs</a:t>
            </a:r>
          </a:p>
          <a:p>
            <a:pPr marL="171450" lvl="0" indent="-171450">
              <a:buFont typeface="Arial" pitchFamily="34" charset="0"/>
              <a:buChar char="•"/>
            </a:pPr>
            <a:r>
              <a:rPr lang="en-US" sz="1600" dirty="0" smtClean="0">
                <a:solidFill>
                  <a:prstClr val="black"/>
                </a:solidFill>
              </a:rPr>
              <a:t>Advanced Analytics (Predictive, Prescriptive, Streaming)</a:t>
            </a:r>
          </a:p>
          <a:p>
            <a:pPr marL="171450" lvl="0" indent="-171450">
              <a:buFont typeface="Arial" pitchFamily="34" charset="0"/>
              <a:buChar char="•"/>
            </a:pPr>
            <a:r>
              <a:rPr lang="en-US" sz="1600" dirty="0" smtClean="0">
                <a:solidFill>
                  <a:prstClr val="black"/>
                </a:solidFill>
              </a:rPr>
              <a:t>Data warehouse and traditional reporting</a:t>
            </a:r>
          </a:p>
          <a:p>
            <a:endParaRPr lang="en-US" dirty="0">
              <a:solidFill>
                <a:schemeClr val="tx1"/>
              </a:solidFill>
            </a:endParaRPr>
          </a:p>
        </p:txBody>
      </p:sp>
      <p:sp>
        <p:nvSpPr>
          <p:cNvPr id="4" name="Footer Placeholder 3"/>
          <p:cNvSpPr>
            <a:spLocks noGrp="1"/>
          </p:cNvSpPr>
          <p:nvPr>
            <p:ph type="ftr" sz="quarter" idx="11"/>
          </p:nvPr>
        </p:nvSpPr>
        <p:spPr/>
        <p:txBody>
          <a:bodyPr/>
          <a:lstStyle/>
          <a:p>
            <a:r>
              <a:rPr lang="en-US" smtClean="0"/>
              <a:t>© DataStax, All Rights Reserved.</a:t>
            </a:r>
            <a:endParaRPr lang="en-US" dirty="0"/>
          </a:p>
        </p:txBody>
      </p:sp>
      <p:sp>
        <p:nvSpPr>
          <p:cNvPr id="5" name="Slide Number Placeholder 4"/>
          <p:cNvSpPr>
            <a:spLocks noGrp="1"/>
          </p:cNvSpPr>
          <p:nvPr>
            <p:ph type="sldNum" sz="quarter" idx="12"/>
          </p:nvPr>
        </p:nvSpPr>
        <p:spPr/>
        <p:txBody>
          <a:bodyPr/>
          <a:lstStyle/>
          <a:p>
            <a:fld id="{B10D5614-B734-4280-8F57-1D4947433C97}" type="slidenum">
              <a:rPr lang="en-US" smtClean="0"/>
              <a:pPr/>
              <a:t>6</a:t>
            </a:fld>
            <a:endParaRPr 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latin typeface="Arial"/>
                <a:cs typeface="Arial"/>
              </a:rPr>
              <a:t>Architecture</a:t>
            </a:r>
            <a:endParaRPr lang="en-US" dirty="0">
              <a:latin typeface="Arial"/>
              <a:cs typeface="Arial"/>
            </a:endParaRPr>
          </a:p>
        </p:txBody>
      </p:sp>
    </p:spTree>
    <p:extLst>
      <p:ext uri="{BB962C8B-B14F-4D97-AF65-F5344CB8AC3E}">
        <p14:creationId xmlns:p14="http://schemas.microsoft.com/office/powerpoint/2010/main" val="37729278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500" dirty="0" smtClean="0">
                <a:solidFill>
                  <a:srgbClr val="BA491E"/>
                </a:solidFill>
              </a:rPr>
              <a:t>Advanced </a:t>
            </a:r>
            <a:r>
              <a:rPr lang="en-US" sz="2500" dirty="0" smtClean="0"/>
              <a:t>Analytics Hardware Architecture</a:t>
            </a:r>
            <a:endParaRPr lang="en-US" sz="2500" dirty="0"/>
          </a:p>
        </p:txBody>
      </p:sp>
      <p:sp>
        <p:nvSpPr>
          <p:cNvPr id="3" name="Content Placeholder 2"/>
          <p:cNvSpPr>
            <a:spLocks noGrp="1"/>
          </p:cNvSpPr>
          <p:nvPr>
            <p:ph idx="1"/>
          </p:nvPr>
        </p:nvSpPr>
        <p:spPr>
          <a:xfrm>
            <a:off x="2514600" y="1200151"/>
            <a:ext cx="6477000" cy="3505199"/>
          </a:xfrm>
        </p:spPr>
        <p:txBody>
          <a:bodyPr>
            <a:normAutofit fontScale="85000" lnSpcReduction="20000"/>
          </a:bodyPr>
          <a:lstStyle/>
          <a:p>
            <a:pPr marL="171450" indent="-171450">
              <a:buFont typeface="Arial"/>
              <a:buChar char="•"/>
            </a:pPr>
            <a:r>
              <a:rPr lang="en-US" sz="1600" dirty="0" smtClean="0">
                <a:solidFill>
                  <a:schemeClr val="accent2"/>
                </a:solidFill>
              </a:rPr>
              <a:t>Purpose-Built Hardware </a:t>
            </a:r>
            <a:r>
              <a:rPr lang="en-US" sz="1600" dirty="0" smtClean="0">
                <a:solidFill>
                  <a:schemeClr val="tx1"/>
                </a:solidFill>
              </a:rPr>
              <a:t>for Advanced Analytics</a:t>
            </a:r>
          </a:p>
          <a:p>
            <a:pPr marL="171450" lvl="1" indent="-171450"/>
            <a:endParaRPr lang="en-US" sz="1600" dirty="0" smtClean="0">
              <a:solidFill>
                <a:schemeClr val="tx1"/>
              </a:solidFill>
            </a:endParaRPr>
          </a:p>
          <a:p>
            <a:pPr marL="171450" indent="-171450">
              <a:buFont typeface="Arial"/>
              <a:buChar char="•"/>
            </a:pPr>
            <a:r>
              <a:rPr lang="en-US" sz="1600" dirty="0" smtClean="0">
                <a:solidFill>
                  <a:schemeClr val="accent2"/>
                </a:solidFill>
              </a:rPr>
              <a:t>NUMA/NVME Hardware is not commodity </a:t>
            </a:r>
            <a:r>
              <a:rPr lang="en-US" sz="1600" dirty="0" smtClean="0">
                <a:solidFill>
                  <a:schemeClr val="tx1"/>
                </a:solidFill>
              </a:rPr>
              <a:t>–</a:t>
            </a:r>
            <a:r>
              <a:rPr lang="en-US" sz="1600" b="1" dirty="0" smtClean="0">
                <a:solidFill>
                  <a:schemeClr val="tx1"/>
                </a:solidFill>
              </a:rPr>
              <a:t> </a:t>
            </a:r>
            <a:r>
              <a:rPr lang="en-US" sz="1600" dirty="0" smtClean="0">
                <a:solidFill>
                  <a:schemeClr val="tx1"/>
                </a:solidFill>
              </a:rPr>
              <a:t>it is highly specialized for very high performance. Tens of millions of IOPs.</a:t>
            </a:r>
          </a:p>
          <a:p>
            <a:pPr marL="171450" indent="-171450">
              <a:buFont typeface="Arial"/>
              <a:buChar char="•"/>
            </a:pPr>
            <a:endParaRPr lang="en-US" sz="1600" dirty="0" smtClean="0">
              <a:solidFill>
                <a:schemeClr val="tx1"/>
              </a:solidFill>
            </a:endParaRPr>
          </a:p>
          <a:p>
            <a:pPr marL="171450" indent="-171450">
              <a:buFont typeface="Arial"/>
              <a:buChar char="•"/>
            </a:pPr>
            <a:r>
              <a:rPr lang="en-US" sz="1600" dirty="0" smtClean="0">
                <a:solidFill>
                  <a:schemeClr val="accent2"/>
                </a:solidFill>
              </a:rPr>
              <a:t>Architected to scale 10x or even 100x </a:t>
            </a:r>
            <a:r>
              <a:rPr lang="en-US" sz="1600" dirty="0" smtClean="0">
                <a:solidFill>
                  <a:schemeClr val="tx1"/>
                </a:solidFill>
              </a:rPr>
              <a:t>current capacity – A must for Telematics and IOT data.</a:t>
            </a:r>
          </a:p>
          <a:p>
            <a:pPr marL="171450" indent="-171450">
              <a:buFont typeface="Arial"/>
              <a:buChar char="•"/>
            </a:pPr>
            <a:endParaRPr lang="en-US" sz="1600" dirty="0" smtClean="0">
              <a:solidFill>
                <a:schemeClr val="tx1"/>
              </a:solidFill>
            </a:endParaRPr>
          </a:p>
          <a:p>
            <a:pPr marL="171450" indent="-171450">
              <a:buFont typeface="Arial"/>
              <a:buChar char="•"/>
            </a:pPr>
            <a:r>
              <a:rPr lang="en-US" sz="1600" dirty="0" smtClean="0">
                <a:solidFill>
                  <a:schemeClr val="accent2"/>
                </a:solidFill>
              </a:rPr>
              <a:t>H/W Specs </a:t>
            </a:r>
            <a:r>
              <a:rPr lang="en-US" sz="1600" dirty="0" smtClean="0">
                <a:solidFill>
                  <a:schemeClr val="tx1"/>
                </a:solidFill>
              </a:rPr>
              <a:t>–</a:t>
            </a:r>
            <a:r>
              <a:rPr lang="en-US" sz="1600" b="1" dirty="0" smtClean="0">
                <a:solidFill>
                  <a:schemeClr val="tx1"/>
                </a:solidFill>
              </a:rPr>
              <a:t> </a:t>
            </a:r>
            <a:r>
              <a:rPr lang="en-US" sz="1600" dirty="0" smtClean="0">
                <a:solidFill>
                  <a:schemeClr val="tx1"/>
                </a:solidFill>
              </a:rPr>
              <a:t>256GB, 4 X 2 TB SSD, dedicated C*/Spark instance per SSD</a:t>
            </a:r>
          </a:p>
          <a:p>
            <a:pPr marL="171450" indent="-171450"/>
            <a:endParaRPr lang="en-US" sz="1600" dirty="0" smtClean="0">
              <a:solidFill>
                <a:schemeClr val="tx1"/>
              </a:solidFill>
            </a:endParaRPr>
          </a:p>
          <a:p>
            <a:pPr marL="171450" indent="-171450">
              <a:buFont typeface="Arial"/>
              <a:buChar char="•"/>
            </a:pPr>
            <a:r>
              <a:rPr lang="en-US" sz="1600" dirty="0" smtClean="0">
                <a:solidFill>
                  <a:schemeClr val="accent2"/>
                </a:solidFill>
              </a:rPr>
              <a:t>Active-Active clustering </a:t>
            </a:r>
            <a:r>
              <a:rPr lang="en-US" sz="1600" dirty="0" smtClean="0">
                <a:solidFill>
                  <a:schemeClr val="tx1"/>
                </a:solidFill>
              </a:rPr>
              <a:t>means very high availability</a:t>
            </a:r>
          </a:p>
          <a:p>
            <a:pPr marL="171450" indent="-171450">
              <a:buFont typeface="Arial"/>
              <a:buChar char="•"/>
            </a:pPr>
            <a:endParaRPr lang="en-US" sz="1600" dirty="0" smtClean="0">
              <a:solidFill>
                <a:schemeClr val="tx1"/>
              </a:solidFill>
            </a:endParaRPr>
          </a:p>
          <a:p>
            <a:pPr marL="171450" indent="-171450">
              <a:buFont typeface="Arial"/>
              <a:buChar char="•"/>
            </a:pPr>
            <a:r>
              <a:rPr lang="en-US" sz="1600" dirty="0" smtClean="0">
                <a:solidFill>
                  <a:schemeClr val="accent2"/>
                </a:solidFill>
              </a:rPr>
              <a:t>C* / Spark / SOLR / </a:t>
            </a:r>
            <a:r>
              <a:rPr lang="en-US" sz="1600" dirty="0" err="1" smtClean="0">
                <a:solidFill>
                  <a:schemeClr val="accent2"/>
                </a:solidFill>
              </a:rPr>
              <a:t>FiloDB</a:t>
            </a:r>
            <a:r>
              <a:rPr lang="en-US" sz="1600" dirty="0" smtClean="0">
                <a:solidFill>
                  <a:schemeClr val="accent2"/>
                </a:solidFill>
              </a:rPr>
              <a:t> / DSE Graph + NUMA </a:t>
            </a:r>
            <a:r>
              <a:rPr lang="en-US" sz="1600" dirty="0" smtClean="0">
                <a:solidFill>
                  <a:schemeClr val="tx1"/>
                </a:solidFill>
              </a:rPr>
              <a:t>–</a:t>
            </a:r>
            <a:r>
              <a:rPr lang="en-US" sz="1600" b="1" dirty="0" smtClean="0">
                <a:solidFill>
                  <a:schemeClr val="tx1"/>
                </a:solidFill>
              </a:rPr>
              <a:t> </a:t>
            </a:r>
            <a:r>
              <a:rPr lang="en-US" sz="1600" dirty="0" smtClean="0">
                <a:solidFill>
                  <a:schemeClr val="tx1"/>
                </a:solidFill>
              </a:rPr>
              <a:t>High performance analytics platform</a:t>
            </a:r>
          </a:p>
          <a:p>
            <a:endParaRPr lang="en-US" dirty="0">
              <a:solidFill>
                <a:schemeClr val="tx1"/>
              </a:solidFill>
            </a:endParaRPr>
          </a:p>
        </p:txBody>
      </p:sp>
      <p:sp>
        <p:nvSpPr>
          <p:cNvPr id="4" name="Footer Placeholder 3"/>
          <p:cNvSpPr>
            <a:spLocks noGrp="1"/>
          </p:cNvSpPr>
          <p:nvPr>
            <p:ph type="ftr" sz="quarter" idx="11"/>
          </p:nvPr>
        </p:nvSpPr>
        <p:spPr/>
        <p:txBody>
          <a:bodyPr/>
          <a:lstStyle/>
          <a:p>
            <a:r>
              <a:rPr lang="en-US" dirty="0" smtClean="0"/>
              <a:t>© </a:t>
            </a:r>
            <a:r>
              <a:rPr lang="en-US" dirty="0" err="1" smtClean="0"/>
              <a:t>DataStax</a:t>
            </a:r>
            <a:r>
              <a:rPr lang="en-US" dirty="0" smtClean="0"/>
              <a:t>, All Rights Reserved.</a:t>
            </a:r>
            <a:endParaRPr lang="en-US" dirty="0"/>
          </a:p>
        </p:txBody>
      </p:sp>
      <p:sp>
        <p:nvSpPr>
          <p:cNvPr id="5" name="Slide Number Placeholder 4"/>
          <p:cNvSpPr>
            <a:spLocks noGrp="1"/>
          </p:cNvSpPr>
          <p:nvPr>
            <p:ph type="sldNum" sz="quarter" idx="12"/>
          </p:nvPr>
        </p:nvSpPr>
        <p:spPr/>
        <p:txBody>
          <a:bodyPr/>
          <a:lstStyle/>
          <a:p>
            <a:fld id="{B10D5614-B734-4280-8F57-1D4947433C97}" type="slidenum">
              <a:rPr lang="en-US" smtClean="0"/>
              <a:pPr/>
              <a:t>8</a:t>
            </a:fld>
            <a:endParaRPr lang="en-US" dirty="0"/>
          </a:p>
        </p:txBody>
      </p:sp>
      <p:grpSp>
        <p:nvGrpSpPr>
          <p:cNvPr id="7" name="Group 6"/>
          <p:cNvGrpSpPr/>
          <p:nvPr/>
        </p:nvGrpSpPr>
        <p:grpSpPr>
          <a:xfrm>
            <a:off x="304800" y="1071295"/>
            <a:ext cx="2052366" cy="3634055"/>
            <a:chOff x="141940" y="1034695"/>
            <a:chExt cx="3212973" cy="5439888"/>
          </a:xfrm>
        </p:grpSpPr>
        <p:pic>
          <p:nvPicPr>
            <p:cNvPr id="8" name="Picture 7"/>
            <p:cNvPicPr>
              <a:picLocks noChangeAspect="1"/>
            </p:cNvPicPr>
            <p:nvPr/>
          </p:nvPicPr>
          <p:blipFill>
            <a:blip r:embed="rId2" cstate="print"/>
            <a:stretch>
              <a:fillRect/>
            </a:stretch>
          </p:blipFill>
          <p:spPr>
            <a:xfrm>
              <a:off x="343039" y="1887562"/>
              <a:ext cx="2818291" cy="2040786"/>
            </a:xfrm>
            <a:prstGeom prst="rect">
              <a:avLst/>
            </a:prstGeom>
          </p:spPr>
        </p:pic>
        <p:sp>
          <p:nvSpPr>
            <p:cNvPr id="9" name="Rounded Rectangle 8"/>
            <p:cNvSpPr/>
            <p:nvPr/>
          </p:nvSpPr>
          <p:spPr>
            <a:xfrm>
              <a:off x="141940" y="1366327"/>
              <a:ext cx="3212973" cy="5108256"/>
            </a:xfrm>
            <a:prstGeom prst="roundRect">
              <a:avLst/>
            </a:prstGeom>
            <a:noFill/>
            <a:ln w="19050" cmpd="sng"/>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 name="Picture 9"/>
            <p:cNvPicPr>
              <a:picLocks noChangeAspect="1"/>
            </p:cNvPicPr>
            <p:nvPr/>
          </p:nvPicPr>
          <p:blipFill>
            <a:blip r:embed="rId2" cstate="print"/>
            <a:stretch>
              <a:fillRect/>
            </a:stretch>
          </p:blipFill>
          <p:spPr>
            <a:xfrm>
              <a:off x="317165" y="4228454"/>
              <a:ext cx="2840096" cy="2056575"/>
            </a:xfrm>
            <a:prstGeom prst="rect">
              <a:avLst/>
            </a:prstGeom>
          </p:spPr>
        </p:pic>
        <p:sp>
          <p:nvSpPr>
            <p:cNvPr id="11" name="Rectangle 10"/>
            <p:cNvSpPr/>
            <p:nvPr/>
          </p:nvSpPr>
          <p:spPr>
            <a:xfrm>
              <a:off x="383949" y="2640734"/>
              <a:ext cx="2793769" cy="621967"/>
            </a:xfrm>
            <a:prstGeom prst="rect">
              <a:avLst/>
            </a:prstGeom>
          </p:spPr>
          <p:txBody>
            <a:bodyPr wrap="square">
              <a:spAutoFit/>
            </a:bodyPr>
            <a:lstStyle/>
            <a:p>
              <a:pPr algn="ctr"/>
              <a:r>
                <a:rPr lang="en-US" sz="1050" b="1" dirty="0">
                  <a:solidFill>
                    <a:srgbClr val="000000"/>
                  </a:solidFill>
                  <a:latin typeface="+mj-lt"/>
                </a:rPr>
                <a:t>Cassandra + Spark </a:t>
              </a:r>
            </a:p>
            <a:p>
              <a:pPr algn="ctr"/>
              <a:r>
                <a:rPr lang="en-US" sz="1050" b="1" dirty="0" smtClean="0">
                  <a:solidFill>
                    <a:srgbClr val="3366FF"/>
                  </a:solidFill>
                  <a:latin typeface="+mj-lt"/>
                </a:rPr>
                <a:t>32 nodes</a:t>
              </a:r>
              <a:endParaRPr lang="en-US" sz="1050" b="1" dirty="0">
                <a:solidFill>
                  <a:srgbClr val="3366FF"/>
                </a:solidFill>
                <a:latin typeface="+mj-lt"/>
              </a:endParaRPr>
            </a:p>
          </p:txBody>
        </p:sp>
        <p:sp>
          <p:nvSpPr>
            <p:cNvPr id="12" name="Rectangle 11"/>
            <p:cNvSpPr/>
            <p:nvPr/>
          </p:nvSpPr>
          <p:spPr>
            <a:xfrm>
              <a:off x="488442" y="5068996"/>
              <a:ext cx="2526105" cy="621967"/>
            </a:xfrm>
            <a:prstGeom prst="rect">
              <a:avLst/>
            </a:prstGeom>
          </p:spPr>
          <p:txBody>
            <a:bodyPr wrap="square">
              <a:spAutoFit/>
            </a:bodyPr>
            <a:lstStyle/>
            <a:p>
              <a:pPr algn="ctr"/>
              <a:r>
                <a:rPr lang="en-US" sz="1050" b="1" dirty="0">
                  <a:solidFill>
                    <a:srgbClr val="000000"/>
                  </a:solidFill>
                  <a:latin typeface="+mj-lt"/>
                </a:rPr>
                <a:t>Cassandra + </a:t>
              </a:r>
              <a:r>
                <a:rPr lang="en-US" sz="1050" b="1" dirty="0" smtClean="0">
                  <a:solidFill>
                    <a:srgbClr val="000000"/>
                  </a:solidFill>
                  <a:latin typeface="+mj-lt"/>
                </a:rPr>
                <a:t>SOLR</a:t>
              </a:r>
              <a:endParaRPr lang="en-US" sz="1050" b="1" dirty="0">
                <a:solidFill>
                  <a:srgbClr val="000000"/>
                </a:solidFill>
                <a:latin typeface="+mj-lt"/>
              </a:endParaRPr>
            </a:p>
            <a:p>
              <a:pPr algn="ctr"/>
              <a:r>
                <a:rPr lang="en-US" sz="1050" b="1" dirty="0" smtClean="0">
                  <a:solidFill>
                    <a:srgbClr val="3366FF"/>
                  </a:solidFill>
                  <a:latin typeface="+mj-lt"/>
                </a:rPr>
                <a:t>8 nodes</a:t>
              </a:r>
              <a:endParaRPr lang="en-US" sz="1050" b="1" dirty="0">
                <a:solidFill>
                  <a:srgbClr val="3366FF"/>
                </a:solidFill>
                <a:latin typeface="+mj-lt"/>
              </a:endParaRPr>
            </a:p>
          </p:txBody>
        </p:sp>
        <p:pic>
          <p:nvPicPr>
            <p:cNvPr id="13" name="Picture 12"/>
            <p:cNvPicPr>
              <a:picLocks noChangeAspect="1"/>
            </p:cNvPicPr>
            <p:nvPr/>
          </p:nvPicPr>
          <p:blipFill>
            <a:blip r:embed="rId3" cstate="print"/>
            <a:stretch>
              <a:fillRect/>
            </a:stretch>
          </p:blipFill>
          <p:spPr>
            <a:xfrm>
              <a:off x="615830" y="1034695"/>
              <a:ext cx="2331540" cy="480439"/>
            </a:xfrm>
            <a:prstGeom prst="rect">
              <a:avLst/>
            </a:prstGeom>
          </p:spPr>
        </p:pic>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500" dirty="0" smtClean="0"/>
              <a:t>Analytics Logical Architecture</a:t>
            </a:r>
            <a:endParaRPr lang="en-US" sz="2500" dirty="0"/>
          </a:p>
        </p:txBody>
      </p:sp>
      <p:sp>
        <p:nvSpPr>
          <p:cNvPr id="4" name="Footer Placeholder 3"/>
          <p:cNvSpPr>
            <a:spLocks noGrp="1"/>
          </p:cNvSpPr>
          <p:nvPr>
            <p:ph type="ftr" sz="quarter" idx="11"/>
          </p:nvPr>
        </p:nvSpPr>
        <p:spPr/>
        <p:txBody>
          <a:bodyPr/>
          <a:lstStyle/>
          <a:p>
            <a:r>
              <a:rPr lang="en-US" smtClean="0"/>
              <a:t>© DataStax, All Rights Reserved.</a:t>
            </a:r>
            <a:endParaRPr lang="en-US" dirty="0"/>
          </a:p>
        </p:txBody>
      </p:sp>
      <p:sp>
        <p:nvSpPr>
          <p:cNvPr id="5" name="Slide Number Placeholder 4"/>
          <p:cNvSpPr>
            <a:spLocks noGrp="1"/>
          </p:cNvSpPr>
          <p:nvPr>
            <p:ph type="sldNum" sz="quarter" idx="12"/>
          </p:nvPr>
        </p:nvSpPr>
        <p:spPr/>
        <p:txBody>
          <a:bodyPr/>
          <a:lstStyle/>
          <a:p>
            <a:fld id="{B10D5614-B734-4280-8F57-1D4947433C97}" type="slidenum">
              <a:rPr lang="en-US" smtClean="0"/>
              <a:pPr/>
              <a:t>9</a:t>
            </a:fld>
            <a:endParaRPr lang="en-US" dirty="0"/>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067174" y="2724150"/>
            <a:ext cx="848226" cy="268605"/>
          </a:xfrm>
          <a:prstGeom prst="rect">
            <a:avLst/>
          </a:prstGeom>
        </p:spPr>
      </p:pic>
      <p:sp>
        <p:nvSpPr>
          <p:cNvPr id="7" name="Rounded Rectangle 6"/>
          <p:cNvSpPr/>
          <p:nvPr/>
        </p:nvSpPr>
        <p:spPr>
          <a:xfrm>
            <a:off x="43023" y="1040855"/>
            <a:ext cx="1322497" cy="998156"/>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a:latin typeface="+mj-lt"/>
            </a:endParaRPr>
          </a:p>
        </p:txBody>
      </p:sp>
      <p:sp>
        <p:nvSpPr>
          <p:cNvPr id="8" name="Rounded Rectangle 7"/>
          <p:cNvSpPr/>
          <p:nvPr/>
        </p:nvSpPr>
        <p:spPr>
          <a:xfrm>
            <a:off x="228268" y="1247776"/>
            <a:ext cx="887139" cy="215300"/>
          </a:xfrm>
          <a:prstGeom prst="roundRect">
            <a:avLst/>
          </a:prstGeom>
          <a:noFill/>
          <a:ln>
            <a:prstDash val="solid"/>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en-US" sz="1100" dirty="0">
                <a:solidFill>
                  <a:schemeClr val="tx1"/>
                </a:solidFill>
                <a:latin typeface="+mj-lt"/>
              </a:rPr>
              <a:t>Events</a:t>
            </a:r>
          </a:p>
        </p:txBody>
      </p:sp>
      <p:sp>
        <p:nvSpPr>
          <p:cNvPr id="9" name="TextBox 8"/>
          <p:cNvSpPr txBox="1"/>
          <p:nvPr/>
        </p:nvSpPr>
        <p:spPr>
          <a:xfrm>
            <a:off x="228268" y="1569496"/>
            <a:ext cx="1137252" cy="407804"/>
          </a:xfrm>
          <a:prstGeom prst="rect">
            <a:avLst/>
          </a:prstGeom>
          <a:noFill/>
        </p:spPr>
        <p:txBody>
          <a:bodyPr wrap="square" lIns="68580" tIns="34290" rIns="68580" bIns="34290" rtlCol="0">
            <a:spAutoFit/>
          </a:bodyPr>
          <a:lstStyle/>
          <a:p>
            <a:r>
              <a:rPr lang="en-US" sz="1100" dirty="0">
                <a:latin typeface="+mj-lt"/>
              </a:rPr>
              <a:t>Streaming </a:t>
            </a:r>
          </a:p>
          <a:p>
            <a:r>
              <a:rPr lang="en-US" sz="1100" dirty="0">
                <a:latin typeface="+mj-lt"/>
              </a:rPr>
              <a:t>Sources</a:t>
            </a:r>
          </a:p>
        </p:txBody>
      </p:sp>
      <p:grpSp>
        <p:nvGrpSpPr>
          <p:cNvPr id="10" name="Group 9"/>
          <p:cNvGrpSpPr/>
          <p:nvPr/>
        </p:nvGrpSpPr>
        <p:grpSpPr>
          <a:xfrm>
            <a:off x="1690847" y="1305051"/>
            <a:ext cx="721272" cy="264445"/>
            <a:chOff x="4808483" y="1565387"/>
            <a:chExt cx="1545020" cy="830972"/>
          </a:xfrm>
        </p:grpSpPr>
        <p:sp>
          <p:nvSpPr>
            <p:cNvPr id="11" name="Rectangle 10"/>
            <p:cNvSpPr/>
            <p:nvPr/>
          </p:nvSpPr>
          <p:spPr>
            <a:xfrm>
              <a:off x="4808483" y="1565387"/>
              <a:ext cx="1545020" cy="830972"/>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2" name="Rectangle 11"/>
            <p:cNvSpPr/>
            <p:nvPr/>
          </p:nvSpPr>
          <p:spPr>
            <a:xfrm>
              <a:off x="5076497" y="1641587"/>
              <a:ext cx="268013" cy="67857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3" name="Rectangle 12"/>
            <p:cNvSpPr/>
            <p:nvPr/>
          </p:nvSpPr>
          <p:spPr>
            <a:xfrm>
              <a:off x="5454870" y="1641587"/>
              <a:ext cx="268013" cy="67857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4" name="Rectangle 13"/>
            <p:cNvSpPr/>
            <p:nvPr/>
          </p:nvSpPr>
          <p:spPr>
            <a:xfrm>
              <a:off x="5833243" y="1641587"/>
              <a:ext cx="268013" cy="67857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grpSp>
      <p:sp>
        <p:nvSpPr>
          <p:cNvPr id="15" name="Rectangle 14"/>
          <p:cNvSpPr/>
          <p:nvPr/>
        </p:nvSpPr>
        <p:spPr>
          <a:xfrm>
            <a:off x="1596254" y="1239772"/>
            <a:ext cx="945450" cy="407687"/>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a:latin typeface="+mj-lt"/>
            </a:endParaRPr>
          </a:p>
        </p:txBody>
      </p:sp>
      <p:sp>
        <p:nvSpPr>
          <p:cNvPr id="16" name="TextBox 15"/>
          <p:cNvSpPr txBox="1"/>
          <p:nvPr/>
        </p:nvSpPr>
        <p:spPr>
          <a:xfrm>
            <a:off x="1579902" y="1616060"/>
            <a:ext cx="911045" cy="407804"/>
          </a:xfrm>
          <a:prstGeom prst="rect">
            <a:avLst/>
          </a:prstGeom>
          <a:noFill/>
        </p:spPr>
        <p:txBody>
          <a:bodyPr wrap="square" lIns="68580" tIns="34290" rIns="68580" bIns="34290" rtlCol="0">
            <a:spAutoFit/>
          </a:bodyPr>
          <a:lstStyle/>
          <a:p>
            <a:r>
              <a:rPr lang="en-US" sz="1100">
                <a:latin typeface="+mj-lt"/>
              </a:rPr>
              <a:t>Amazon SQS</a:t>
            </a:r>
            <a:endParaRPr lang="en-US" sz="1100" dirty="0">
              <a:latin typeface="+mj-lt"/>
            </a:endParaRPr>
          </a:p>
        </p:txBody>
      </p:sp>
      <p:grpSp>
        <p:nvGrpSpPr>
          <p:cNvPr id="17" name="Group 16"/>
          <p:cNvGrpSpPr/>
          <p:nvPr/>
        </p:nvGrpSpPr>
        <p:grpSpPr>
          <a:xfrm>
            <a:off x="3176750" y="1301106"/>
            <a:ext cx="721272" cy="264445"/>
            <a:chOff x="4808483" y="1565387"/>
            <a:chExt cx="1545020" cy="830972"/>
          </a:xfrm>
        </p:grpSpPr>
        <p:sp>
          <p:nvSpPr>
            <p:cNvPr id="18" name="Rectangle 17"/>
            <p:cNvSpPr/>
            <p:nvPr/>
          </p:nvSpPr>
          <p:spPr>
            <a:xfrm>
              <a:off x="4808483" y="1565387"/>
              <a:ext cx="1545020" cy="830972"/>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9" name="Rectangle 18"/>
            <p:cNvSpPr/>
            <p:nvPr/>
          </p:nvSpPr>
          <p:spPr>
            <a:xfrm>
              <a:off x="5076497" y="1641587"/>
              <a:ext cx="268013" cy="67857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20" name="Rectangle 19"/>
            <p:cNvSpPr/>
            <p:nvPr/>
          </p:nvSpPr>
          <p:spPr>
            <a:xfrm>
              <a:off x="5454870" y="1641587"/>
              <a:ext cx="268013" cy="67857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21" name="Rectangle 20"/>
            <p:cNvSpPr/>
            <p:nvPr/>
          </p:nvSpPr>
          <p:spPr>
            <a:xfrm>
              <a:off x="5833243" y="1641587"/>
              <a:ext cx="268013" cy="67857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grpSp>
      <p:sp>
        <p:nvSpPr>
          <p:cNvPr id="22" name="Rectangle 21"/>
          <p:cNvSpPr/>
          <p:nvPr/>
        </p:nvSpPr>
        <p:spPr>
          <a:xfrm>
            <a:off x="3082157" y="1235827"/>
            <a:ext cx="945450" cy="407687"/>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a:latin typeface="+mj-lt"/>
            </a:endParaRPr>
          </a:p>
        </p:txBody>
      </p:sp>
      <p:sp>
        <p:nvSpPr>
          <p:cNvPr id="23" name="TextBox 22"/>
          <p:cNvSpPr txBox="1"/>
          <p:nvPr/>
        </p:nvSpPr>
        <p:spPr>
          <a:xfrm>
            <a:off x="3065806" y="1612115"/>
            <a:ext cx="911045" cy="238527"/>
          </a:xfrm>
          <a:prstGeom prst="rect">
            <a:avLst/>
          </a:prstGeom>
          <a:noFill/>
        </p:spPr>
        <p:txBody>
          <a:bodyPr wrap="square" lIns="68580" tIns="34290" rIns="68580" bIns="34290" rtlCol="0">
            <a:spAutoFit/>
          </a:bodyPr>
          <a:lstStyle/>
          <a:p>
            <a:r>
              <a:rPr lang="en-US" sz="1100" dirty="0">
                <a:latin typeface="+mj-lt"/>
              </a:rPr>
              <a:t>Kafka</a:t>
            </a:r>
          </a:p>
        </p:txBody>
      </p:sp>
      <p:pic>
        <p:nvPicPr>
          <p:cNvPr id="24" name="Picture 2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42608" y="1149039"/>
            <a:ext cx="847070" cy="628072"/>
          </a:xfrm>
          <a:prstGeom prst="rect">
            <a:avLst/>
          </a:prstGeom>
        </p:spPr>
      </p:pic>
      <p:grpSp>
        <p:nvGrpSpPr>
          <p:cNvPr id="25" name="Group 24"/>
          <p:cNvGrpSpPr/>
          <p:nvPr/>
        </p:nvGrpSpPr>
        <p:grpSpPr>
          <a:xfrm>
            <a:off x="5202432" y="2128701"/>
            <a:ext cx="1279740" cy="1815846"/>
            <a:chOff x="5419694" y="3452648"/>
            <a:chExt cx="1706320" cy="2238704"/>
          </a:xfrm>
        </p:grpSpPr>
        <p:pic>
          <p:nvPicPr>
            <p:cNvPr id="26" name="Picture 2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71800" y="3829156"/>
              <a:ext cx="1316421" cy="868968"/>
            </a:xfrm>
            <a:prstGeom prst="rect">
              <a:avLst/>
            </a:prstGeom>
          </p:spPr>
        </p:pic>
        <p:sp>
          <p:nvSpPr>
            <p:cNvPr id="27" name="Rounded Rectangle 26"/>
            <p:cNvSpPr/>
            <p:nvPr/>
          </p:nvSpPr>
          <p:spPr>
            <a:xfrm>
              <a:off x="5419694" y="3452648"/>
              <a:ext cx="1706320" cy="223870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28" name="TextBox 27"/>
            <p:cNvSpPr txBox="1"/>
            <p:nvPr/>
          </p:nvSpPr>
          <p:spPr>
            <a:xfrm>
              <a:off x="5713145" y="5074632"/>
              <a:ext cx="1066959" cy="455339"/>
            </a:xfrm>
            <a:prstGeom prst="rect">
              <a:avLst/>
            </a:prstGeom>
            <a:noFill/>
          </p:spPr>
          <p:txBody>
            <a:bodyPr wrap="none" rtlCol="0">
              <a:spAutoFit/>
            </a:bodyPr>
            <a:lstStyle/>
            <a:p>
              <a:r>
                <a:rPr lang="en-US" dirty="0" err="1" smtClean="0">
                  <a:latin typeface="+mj-lt"/>
                </a:rPr>
                <a:t>filoDB</a:t>
              </a:r>
              <a:endParaRPr lang="en-US" dirty="0">
                <a:latin typeface="+mj-lt"/>
              </a:endParaRPr>
            </a:p>
          </p:txBody>
        </p:sp>
      </p:grpSp>
      <p:sp>
        <p:nvSpPr>
          <p:cNvPr id="29" name="Rounded Rectangle 28"/>
          <p:cNvSpPr/>
          <p:nvPr/>
        </p:nvSpPr>
        <p:spPr>
          <a:xfrm>
            <a:off x="43023" y="2777055"/>
            <a:ext cx="1322497" cy="1428506"/>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a:latin typeface="+mj-lt"/>
            </a:endParaRPr>
          </a:p>
        </p:txBody>
      </p:sp>
      <p:sp>
        <p:nvSpPr>
          <p:cNvPr id="30" name="Rounded Rectangle 29"/>
          <p:cNvSpPr/>
          <p:nvPr/>
        </p:nvSpPr>
        <p:spPr>
          <a:xfrm>
            <a:off x="228600" y="3409950"/>
            <a:ext cx="887139" cy="215300"/>
          </a:xfrm>
          <a:prstGeom prst="roundRect">
            <a:avLst/>
          </a:prstGeom>
          <a:noFill/>
          <a:ln>
            <a:prstDash val="solid"/>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en-US" sz="1050" dirty="0" smtClean="0">
                <a:solidFill>
                  <a:schemeClr val="tx1"/>
                </a:solidFill>
                <a:latin typeface="+mj-lt"/>
              </a:rPr>
              <a:t>Internal</a:t>
            </a:r>
            <a:endParaRPr lang="en-US" sz="1050" dirty="0">
              <a:solidFill>
                <a:schemeClr val="tx1"/>
              </a:solidFill>
              <a:latin typeface="+mj-lt"/>
            </a:endParaRPr>
          </a:p>
        </p:txBody>
      </p:sp>
      <p:sp>
        <p:nvSpPr>
          <p:cNvPr id="31" name="TextBox 30"/>
          <p:cNvSpPr txBox="1"/>
          <p:nvPr/>
        </p:nvSpPr>
        <p:spPr>
          <a:xfrm>
            <a:off x="228268" y="3736046"/>
            <a:ext cx="1137252" cy="407804"/>
          </a:xfrm>
          <a:prstGeom prst="rect">
            <a:avLst/>
          </a:prstGeom>
          <a:noFill/>
        </p:spPr>
        <p:txBody>
          <a:bodyPr wrap="square" lIns="68580" tIns="34290" rIns="68580" bIns="34290" rtlCol="0">
            <a:spAutoFit/>
          </a:bodyPr>
          <a:lstStyle/>
          <a:p>
            <a:r>
              <a:rPr lang="en-US" sz="1100" dirty="0">
                <a:latin typeface="+mj-lt"/>
              </a:rPr>
              <a:t>Batch</a:t>
            </a:r>
          </a:p>
          <a:p>
            <a:r>
              <a:rPr lang="en-US" sz="1100" dirty="0">
                <a:latin typeface="+mj-lt"/>
              </a:rPr>
              <a:t>Sources</a:t>
            </a:r>
          </a:p>
        </p:txBody>
      </p:sp>
      <p:sp>
        <p:nvSpPr>
          <p:cNvPr id="32" name="Rounded Rectangle 31"/>
          <p:cNvSpPr/>
          <p:nvPr/>
        </p:nvSpPr>
        <p:spPr>
          <a:xfrm>
            <a:off x="228600" y="3028950"/>
            <a:ext cx="887139" cy="215300"/>
          </a:xfrm>
          <a:prstGeom prst="roundRect">
            <a:avLst/>
          </a:prstGeom>
          <a:noFill/>
          <a:ln>
            <a:prstDash val="solid"/>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en-US" sz="1100" dirty="0" smtClean="0">
                <a:solidFill>
                  <a:schemeClr val="tx1"/>
                </a:solidFill>
                <a:latin typeface="+mj-lt"/>
              </a:rPr>
              <a:t>External</a:t>
            </a:r>
            <a:endParaRPr lang="en-US" sz="1100" dirty="0">
              <a:solidFill>
                <a:schemeClr val="tx1"/>
              </a:solidFill>
              <a:latin typeface="+mj-lt"/>
            </a:endParaRPr>
          </a:p>
        </p:txBody>
      </p:sp>
      <p:pic>
        <p:nvPicPr>
          <p:cNvPr id="33" name="Picture 3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459489" y="984651"/>
            <a:ext cx="606317" cy="133954"/>
          </a:xfrm>
          <a:prstGeom prst="rect">
            <a:avLst/>
          </a:prstGeom>
        </p:spPr>
      </p:pic>
      <p:pic>
        <p:nvPicPr>
          <p:cNvPr id="34" name="Picture 3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027608" y="966483"/>
            <a:ext cx="606317" cy="133954"/>
          </a:xfrm>
          <a:prstGeom prst="rect">
            <a:avLst/>
          </a:prstGeom>
        </p:spPr>
      </p:pic>
      <p:pic>
        <p:nvPicPr>
          <p:cNvPr id="35" name="Picture 3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948710" y="3122688"/>
            <a:ext cx="606317" cy="133954"/>
          </a:xfrm>
          <a:prstGeom prst="rect">
            <a:avLst/>
          </a:prstGeom>
        </p:spPr>
      </p:pic>
      <p:cxnSp>
        <p:nvCxnSpPr>
          <p:cNvPr id="36" name="Straight Arrow Connector 35"/>
          <p:cNvCxnSpPr>
            <a:stCxn id="29" idx="3"/>
          </p:cNvCxnSpPr>
          <p:nvPr/>
        </p:nvCxnSpPr>
        <p:spPr>
          <a:xfrm flipV="1">
            <a:off x="1365520" y="2809633"/>
            <a:ext cx="3836912" cy="6816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7" name="Picture 3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008209" y="3784614"/>
            <a:ext cx="610434" cy="317186"/>
          </a:xfrm>
          <a:prstGeom prst="rect">
            <a:avLst/>
          </a:prstGeom>
        </p:spPr>
      </p:pic>
      <p:pic>
        <p:nvPicPr>
          <p:cNvPr id="38" name="Picture 3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928643" y="3669069"/>
            <a:ext cx="606317" cy="133954"/>
          </a:xfrm>
          <a:prstGeom prst="rect">
            <a:avLst/>
          </a:prstGeom>
        </p:spPr>
      </p:pic>
      <p:sp>
        <p:nvSpPr>
          <p:cNvPr id="39" name="Rounded Rectangle 38"/>
          <p:cNvSpPr/>
          <p:nvPr/>
        </p:nvSpPr>
        <p:spPr>
          <a:xfrm>
            <a:off x="3965026" y="3718032"/>
            <a:ext cx="657074" cy="520262"/>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a:latin typeface="+mj-lt"/>
            </a:endParaRPr>
          </a:p>
        </p:txBody>
      </p:sp>
      <p:cxnSp>
        <p:nvCxnSpPr>
          <p:cNvPr id="40" name="Straight Arrow Connector 39"/>
          <p:cNvCxnSpPr/>
          <p:nvPr/>
        </p:nvCxnSpPr>
        <p:spPr>
          <a:xfrm>
            <a:off x="1399021" y="3978162"/>
            <a:ext cx="249900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flipV="1">
            <a:off x="4618644" y="3603893"/>
            <a:ext cx="583788" cy="4703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a:off x="5334000" y="1733550"/>
            <a:ext cx="241657" cy="3489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43" name="Picture 4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916886" y="742950"/>
            <a:ext cx="610434" cy="317186"/>
          </a:xfrm>
          <a:prstGeom prst="rect">
            <a:avLst/>
          </a:prstGeom>
        </p:spPr>
      </p:pic>
      <p:sp>
        <p:nvSpPr>
          <p:cNvPr id="44" name="Rounded Rectangle 43"/>
          <p:cNvSpPr/>
          <p:nvPr/>
        </p:nvSpPr>
        <p:spPr>
          <a:xfrm>
            <a:off x="6786679" y="747604"/>
            <a:ext cx="833314" cy="2029451"/>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a:latin typeface="+mj-lt"/>
            </a:endParaRPr>
          </a:p>
        </p:txBody>
      </p:sp>
      <p:sp>
        <p:nvSpPr>
          <p:cNvPr id="45" name="TextBox 44"/>
          <p:cNvSpPr txBox="1"/>
          <p:nvPr/>
        </p:nvSpPr>
        <p:spPr>
          <a:xfrm>
            <a:off x="6785155" y="1047750"/>
            <a:ext cx="911045" cy="1762021"/>
          </a:xfrm>
          <a:prstGeom prst="rect">
            <a:avLst/>
          </a:prstGeom>
          <a:noFill/>
        </p:spPr>
        <p:txBody>
          <a:bodyPr wrap="square" lIns="68580" tIns="34290" rIns="68580" bIns="34290" rtlCol="0">
            <a:spAutoFit/>
          </a:bodyPr>
          <a:lstStyle/>
          <a:p>
            <a:r>
              <a:rPr lang="en-US" sz="1100" dirty="0">
                <a:latin typeface="+mj-lt"/>
              </a:rPr>
              <a:t>Thrift Server</a:t>
            </a:r>
          </a:p>
          <a:p>
            <a:r>
              <a:rPr lang="en-US" sz="1100" dirty="0" smtClean="0">
                <a:latin typeface="+mj-lt"/>
              </a:rPr>
              <a:t>Spark </a:t>
            </a:r>
            <a:r>
              <a:rPr lang="en-US" sz="1100" dirty="0">
                <a:latin typeface="+mj-lt"/>
              </a:rPr>
              <a:t>SQL</a:t>
            </a:r>
          </a:p>
          <a:p>
            <a:endParaRPr lang="en-US" sz="1100" dirty="0">
              <a:latin typeface="+mj-lt"/>
            </a:endParaRPr>
          </a:p>
          <a:p>
            <a:r>
              <a:rPr lang="en-US" sz="1100" dirty="0" smtClean="0">
                <a:latin typeface="+mj-lt"/>
              </a:rPr>
              <a:t>Job Server</a:t>
            </a:r>
          </a:p>
          <a:p>
            <a:r>
              <a:rPr lang="en-US" sz="1100" dirty="0" err="1" smtClean="0">
                <a:latin typeface="+mj-lt"/>
              </a:rPr>
              <a:t>RESTful</a:t>
            </a:r>
            <a:endParaRPr lang="en-US" sz="1100" dirty="0" smtClean="0">
              <a:latin typeface="+mj-lt"/>
            </a:endParaRPr>
          </a:p>
          <a:p>
            <a:endParaRPr lang="en-US" sz="1100" dirty="0" smtClean="0">
              <a:latin typeface="+mj-lt"/>
            </a:endParaRPr>
          </a:p>
          <a:p>
            <a:r>
              <a:rPr lang="en-US" sz="1100" dirty="0" smtClean="0">
                <a:latin typeface="+mj-lt"/>
              </a:rPr>
              <a:t>Packages</a:t>
            </a:r>
            <a:endParaRPr lang="en-US" sz="1100" dirty="0">
              <a:latin typeface="+mj-lt"/>
            </a:endParaRPr>
          </a:p>
          <a:p>
            <a:r>
              <a:rPr lang="en-US" sz="1100" dirty="0">
                <a:latin typeface="+mj-lt"/>
              </a:rPr>
              <a:t>(PySpark)</a:t>
            </a:r>
          </a:p>
          <a:p>
            <a:endParaRPr lang="en-US" sz="1100" dirty="0">
              <a:latin typeface="+mj-lt"/>
            </a:endParaRPr>
          </a:p>
          <a:p>
            <a:r>
              <a:rPr lang="en-US" sz="1100" dirty="0" err="1" smtClean="0">
                <a:latin typeface="+mj-lt"/>
              </a:rPr>
              <a:t>MLlib</a:t>
            </a:r>
            <a:endParaRPr lang="en-US" sz="1100" dirty="0">
              <a:latin typeface="+mj-lt"/>
            </a:endParaRPr>
          </a:p>
        </p:txBody>
      </p:sp>
      <p:sp>
        <p:nvSpPr>
          <p:cNvPr id="46" name="Right Arrow 45"/>
          <p:cNvSpPr/>
          <p:nvPr/>
        </p:nvSpPr>
        <p:spPr>
          <a:xfrm>
            <a:off x="7629869" y="2128701"/>
            <a:ext cx="364608" cy="19816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a:latin typeface="+mj-lt"/>
            </a:endParaRPr>
          </a:p>
        </p:txBody>
      </p:sp>
      <p:sp>
        <p:nvSpPr>
          <p:cNvPr id="47" name="TextBox 46"/>
          <p:cNvSpPr txBox="1"/>
          <p:nvPr/>
        </p:nvSpPr>
        <p:spPr>
          <a:xfrm>
            <a:off x="8080555" y="4068946"/>
            <a:ext cx="911045" cy="407804"/>
          </a:xfrm>
          <a:prstGeom prst="rect">
            <a:avLst/>
          </a:prstGeom>
          <a:noFill/>
        </p:spPr>
        <p:txBody>
          <a:bodyPr wrap="square" lIns="68580" tIns="34290" rIns="68580" bIns="34290" rtlCol="0">
            <a:spAutoFit/>
          </a:bodyPr>
          <a:lstStyle/>
          <a:p>
            <a:endParaRPr lang="en-US" sz="1100" dirty="0">
              <a:latin typeface="+mj-lt"/>
            </a:endParaRPr>
          </a:p>
          <a:p>
            <a:r>
              <a:rPr lang="en-US" sz="1100" dirty="0" smtClean="0">
                <a:latin typeface="+mj-lt"/>
              </a:rPr>
              <a:t>Consumers</a:t>
            </a:r>
            <a:endParaRPr lang="en-US" sz="1100" dirty="0">
              <a:latin typeface="+mj-lt"/>
            </a:endParaRPr>
          </a:p>
        </p:txBody>
      </p:sp>
      <p:sp>
        <p:nvSpPr>
          <p:cNvPr id="48" name="Right Arrow 47"/>
          <p:cNvSpPr/>
          <p:nvPr/>
        </p:nvSpPr>
        <p:spPr>
          <a:xfrm rot="19272234">
            <a:off x="6465570" y="2411324"/>
            <a:ext cx="331018" cy="1744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a:latin typeface="+mj-lt"/>
            </a:endParaRPr>
          </a:p>
        </p:txBody>
      </p:sp>
      <p:sp>
        <p:nvSpPr>
          <p:cNvPr id="49" name="Rounded Rectangle 48"/>
          <p:cNvSpPr/>
          <p:nvPr/>
        </p:nvSpPr>
        <p:spPr>
          <a:xfrm>
            <a:off x="8004354" y="742950"/>
            <a:ext cx="904909" cy="3732493"/>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a:latin typeface="+mj-lt"/>
            </a:endParaRPr>
          </a:p>
        </p:txBody>
      </p:sp>
      <p:pic>
        <p:nvPicPr>
          <p:cNvPr id="50" name="Picture 4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051001" y="1118605"/>
            <a:ext cx="774793" cy="387397"/>
          </a:xfrm>
          <a:prstGeom prst="rect">
            <a:avLst/>
          </a:prstGeom>
        </p:spPr>
      </p:pic>
      <p:pic>
        <p:nvPicPr>
          <p:cNvPr id="51" name="Picture 5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082955" y="3220966"/>
            <a:ext cx="794721" cy="529814"/>
          </a:xfrm>
          <a:prstGeom prst="rect">
            <a:avLst/>
          </a:prstGeom>
        </p:spPr>
      </p:pic>
      <p:cxnSp>
        <p:nvCxnSpPr>
          <p:cNvPr id="52" name="Straight Arrow Connector 51"/>
          <p:cNvCxnSpPr/>
          <p:nvPr/>
        </p:nvCxnSpPr>
        <p:spPr>
          <a:xfrm>
            <a:off x="1362855" y="1473509"/>
            <a:ext cx="236064" cy="56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2580093" y="1479121"/>
            <a:ext cx="485713" cy="85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flipV="1">
            <a:off x="4038600" y="1475686"/>
            <a:ext cx="552143" cy="77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5" name="Rounded Rectangle 54"/>
          <p:cNvSpPr/>
          <p:nvPr/>
        </p:nvSpPr>
        <p:spPr>
          <a:xfrm>
            <a:off x="6786679" y="3036624"/>
            <a:ext cx="833314" cy="1057177"/>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a:latin typeface="+mj-lt"/>
            </a:endParaRPr>
          </a:p>
        </p:txBody>
      </p:sp>
      <p:sp>
        <p:nvSpPr>
          <p:cNvPr id="56" name="Right Arrow 55"/>
          <p:cNvSpPr/>
          <p:nvPr/>
        </p:nvSpPr>
        <p:spPr>
          <a:xfrm>
            <a:off x="7620000" y="3449889"/>
            <a:ext cx="364608" cy="2048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a:latin typeface="+mj-lt"/>
            </a:endParaRPr>
          </a:p>
        </p:txBody>
      </p:sp>
      <p:pic>
        <p:nvPicPr>
          <p:cNvPr id="57" name="Picture 5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938514" y="3333750"/>
            <a:ext cx="605286" cy="304559"/>
          </a:xfrm>
          <a:prstGeom prst="rect">
            <a:avLst/>
          </a:prstGeom>
        </p:spPr>
      </p:pic>
      <p:sp>
        <p:nvSpPr>
          <p:cNvPr id="58" name="Right Arrow 57"/>
          <p:cNvSpPr/>
          <p:nvPr/>
        </p:nvSpPr>
        <p:spPr>
          <a:xfrm rot="1850462">
            <a:off x="6465569" y="3097595"/>
            <a:ext cx="331018" cy="17442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a:latin typeface="+mj-lt"/>
            </a:endParaRPr>
          </a:p>
        </p:txBody>
      </p:sp>
      <p:pic>
        <p:nvPicPr>
          <p:cNvPr id="59" name="Picture 58"/>
          <p:cNvPicPr>
            <a:picLocks noChangeAspect="1"/>
          </p:cNvPicPr>
          <p:nvPr/>
        </p:nvPicPr>
        <p:blipFill>
          <a:blip r:embed="rId10" cstate="print"/>
          <a:srcRect l="13247" t="19200" r="11034"/>
          <a:stretch>
            <a:fillRect/>
          </a:stretch>
        </p:blipFill>
        <p:spPr>
          <a:xfrm>
            <a:off x="8077200" y="1809750"/>
            <a:ext cx="761682" cy="457200"/>
          </a:xfrm>
          <a:prstGeom prst="rect">
            <a:avLst/>
          </a:prstGeom>
          <a:noFill/>
          <a:ln>
            <a:solidFill>
              <a:schemeClr val="bg1"/>
            </a:solidFill>
          </a:ln>
        </p:spPr>
      </p:pic>
      <p:pic>
        <p:nvPicPr>
          <p:cNvPr id="60" name="Picture 59" descr="Screen Shot 2016-08-29 at 2.34.47 PM.png"/>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120096" y="3867150"/>
            <a:ext cx="685800" cy="242395"/>
          </a:xfrm>
          <a:prstGeom prst="rect">
            <a:avLst/>
          </a:prstGeom>
        </p:spPr>
      </p:pic>
    </p:spTree>
  </p:cSld>
  <p:clrMapOvr>
    <a:masterClrMapping/>
  </p:clrMapOvr>
</p:sld>
</file>

<file path=ppt/theme/theme1.xml><?xml version="1.0" encoding="utf-8"?>
<a:theme xmlns:a="http://schemas.openxmlformats.org/drawingml/2006/main" name="DataStax_Template">
  <a:themeElements>
    <a:clrScheme name="DataStax">
      <a:dk1>
        <a:sysClr val="windowText" lastClr="000000"/>
      </a:dk1>
      <a:lt1>
        <a:sysClr val="window" lastClr="FFFFFF"/>
      </a:lt1>
      <a:dk2>
        <a:srgbClr val="9EACAB"/>
      </a:dk2>
      <a:lt2>
        <a:srgbClr val="F8F9F7"/>
      </a:lt2>
      <a:accent1>
        <a:srgbClr val="007A97"/>
      </a:accent1>
      <a:accent2>
        <a:srgbClr val="CA5F14"/>
      </a:accent2>
      <a:accent3>
        <a:srgbClr val="FFC72C"/>
      </a:accent3>
      <a:accent4>
        <a:srgbClr val="A4D233"/>
      </a:accent4>
      <a:accent5>
        <a:srgbClr val="0CB7E1"/>
      </a:accent5>
      <a:accent6>
        <a:srgbClr val="8031A7"/>
      </a:accent6>
      <a:hlink>
        <a:srgbClr val="CA5F14"/>
      </a:hlink>
      <a:folHlink>
        <a:srgbClr val="374C51"/>
      </a:folHlink>
    </a:clrScheme>
    <a:fontScheme name="Office Classic">
      <a:maj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Times New Roman"/>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resentation11" id="{872FB066-11D9-3941-A02B-87679BC2FB76}" vid="{EC15C60F-803D-2D48-BB80-27CDBFDDD7E9}"/>
    </a:ext>
  </a:extLst>
</a:theme>
</file>

<file path=ppt/theme/theme2.xml><?xml version="1.0" encoding="utf-8"?>
<a:theme xmlns:a="http://schemas.openxmlformats.org/drawingml/2006/main" name="Base_Slides">
  <a:themeElements>
    <a:clrScheme name="Element">
      <a:dk1>
        <a:srgbClr val="333F48"/>
      </a:dk1>
      <a:lt1>
        <a:srgbClr val="FFFFFF"/>
      </a:lt1>
      <a:dk2>
        <a:srgbClr val="326295"/>
      </a:dk2>
      <a:lt2>
        <a:srgbClr val="D0D3D4"/>
      </a:lt2>
      <a:accent1>
        <a:srgbClr val="A4BCC2"/>
      </a:accent1>
      <a:accent2>
        <a:srgbClr val="B3B0C4"/>
      </a:accent2>
      <a:accent3>
        <a:srgbClr val="4B3048"/>
      </a:accent3>
      <a:accent4>
        <a:srgbClr val="768792"/>
      </a:accent4>
      <a:accent5>
        <a:srgbClr val="EAAA00"/>
      </a:accent5>
      <a:accent6>
        <a:srgbClr val="84BD00"/>
      </a:accent6>
      <a:hlink>
        <a:srgbClr val="279989"/>
      </a:hlink>
      <a:folHlink>
        <a:srgbClr val="004851"/>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ase Slides" id="{7821558E-8CBA-4F86-B527-DBBDB9C39A5E}" vid="{AA3590B9-EBCF-4390-A07E-740AC8724D24}"/>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CSummit_template</Template>
  <TotalTime>7494</TotalTime>
  <Words>1651</Words>
  <Application>Microsoft Macintosh PowerPoint</Application>
  <PresentationFormat>On-screen Show (16:9)</PresentationFormat>
  <Paragraphs>409</Paragraphs>
  <Slides>27</Slides>
  <Notes>0</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27</vt:i4>
      </vt:variant>
    </vt:vector>
  </HeadingPairs>
  <TitlesOfParts>
    <vt:vector size="35" baseType="lpstr">
      <vt:lpstr>Arial</vt:lpstr>
      <vt:lpstr>Calibri</vt:lpstr>
      <vt:lpstr>Helvetica LT Pro</vt:lpstr>
      <vt:lpstr>Helvetica LT Pro Light</vt:lpstr>
      <vt:lpstr>Helvetica Neue Thin</vt:lpstr>
      <vt:lpstr>Times New Roman</vt:lpstr>
      <vt:lpstr>DataStax_Template</vt:lpstr>
      <vt:lpstr>Base_Slides</vt:lpstr>
      <vt:lpstr>Jim Peregord, Venu Palvai Element Fleet Management</vt:lpstr>
      <vt:lpstr>PowerPoint Presentation</vt:lpstr>
      <vt:lpstr>A Little About Us</vt:lpstr>
      <vt:lpstr>Background on Element Fleet Management</vt:lpstr>
      <vt:lpstr>Greenfield Opportunity to Build Analytics Platform</vt:lpstr>
      <vt:lpstr>Key Use Cases Supported on New Platform</vt:lpstr>
      <vt:lpstr>Architecture</vt:lpstr>
      <vt:lpstr>Advanced Analytics Hardware Architecture</vt:lpstr>
      <vt:lpstr>Analytics Logical Architecture</vt:lpstr>
      <vt:lpstr>Pluggable Architecture - Overview</vt:lpstr>
      <vt:lpstr>Pluggable Architecture - FiloDB</vt:lpstr>
      <vt:lpstr>Pluggable Architecture – Apache Spark</vt:lpstr>
      <vt:lpstr>Pluggable Architecture – Lucene / SOLR</vt:lpstr>
      <vt:lpstr>Pluggable Architecture – DSE Enterprise Graph</vt:lpstr>
      <vt:lpstr>Pluggable Architecture – Cassandra</vt:lpstr>
      <vt:lpstr>What our Platform Means to Customers</vt:lpstr>
      <vt:lpstr>Our Journey</vt:lpstr>
      <vt:lpstr>Journey to Build a Unified BI and Analytics Platform</vt:lpstr>
      <vt:lpstr>Dimensional Modeling for BI and Analytics</vt:lpstr>
      <vt:lpstr>Limitations of Spark SQL</vt:lpstr>
      <vt:lpstr>Custom Thrift Server to Optimize SQL Statements</vt:lpstr>
      <vt:lpstr>FiloDB</vt:lpstr>
      <vt:lpstr>Dimensional Data Modeling for Cassandra + Spark</vt:lpstr>
      <vt:lpstr>PowerPoint Presentation</vt:lpstr>
      <vt:lpstr>Results &amp; Opportunities</vt:lpstr>
      <vt:lpstr>Lessons Learned</vt:lpstr>
      <vt:lpstr>Questions?</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Theresa Fong</dc:creator>
  <cp:lastModifiedBy>Palvai, Venu</cp:lastModifiedBy>
  <cp:revision>259</cp:revision>
  <cp:lastPrinted>2016-09-02T20:26:57Z</cp:lastPrinted>
  <dcterms:created xsi:type="dcterms:W3CDTF">2016-06-30T20:15:45Z</dcterms:created>
  <dcterms:modified xsi:type="dcterms:W3CDTF">2016-09-08T17:23:10Z</dcterms:modified>
</cp:coreProperties>
</file>